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1"/>
  </p:notesMasterIdLst>
  <p:sldIdLst>
    <p:sldId id="266" r:id="rId2"/>
    <p:sldId id="355" r:id="rId3"/>
    <p:sldId id="262" r:id="rId4"/>
    <p:sldId id="341" r:id="rId5"/>
    <p:sldId id="356" r:id="rId6"/>
    <p:sldId id="360" r:id="rId7"/>
    <p:sldId id="368" r:id="rId8"/>
    <p:sldId id="377" r:id="rId9"/>
    <p:sldId id="369" r:id="rId10"/>
    <p:sldId id="376" r:id="rId11"/>
    <p:sldId id="370" r:id="rId12"/>
    <p:sldId id="371" r:id="rId13"/>
    <p:sldId id="373" r:id="rId14"/>
    <p:sldId id="372" r:id="rId15"/>
    <p:sldId id="374" r:id="rId16"/>
    <p:sldId id="375" r:id="rId17"/>
    <p:sldId id="378" r:id="rId18"/>
    <p:sldId id="379" r:id="rId19"/>
    <p:sldId id="367"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27C9B-86AD-45D8-AA4C-6C7A8D5A5B32}" v="56" dt="2022-05-19T06:43:24.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3" autoAdjust="0"/>
    <p:restoredTop sz="67113" autoAdjust="0"/>
  </p:normalViewPr>
  <p:slideViewPr>
    <p:cSldViewPr snapToGrid="0">
      <p:cViewPr varScale="1">
        <p:scale>
          <a:sx n="96" d="100"/>
          <a:sy n="96" d="100"/>
        </p:scale>
        <p:origin x="84"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BFE27C9B-86AD-45D8-AA4C-6C7A8D5A5B32}"/>
    <pc:docChg chg="undo custSel addSld delSld modSld sldOrd">
      <pc:chgData name="Gerjan de Ruiter" userId="5d7c516b-9dcd-41a8-99d3-54425d29895b" providerId="ADAL" clId="{BFE27C9B-86AD-45D8-AA4C-6C7A8D5A5B32}" dt="2022-05-19T06:43:24.216" v="1669"/>
      <pc:docMkLst>
        <pc:docMk/>
      </pc:docMkLst>
      <pc:sldChg chg="modSp mod ord">
        <pc:chgData name="Gerjan de Ruiter" userId="5d7c516b-9dcd-41a8-99d3-54425d29895b" providerId="ADAL" clId="{BFE27C9B-86AD-45D8-AA4C-6C7A8D5A5B32}" dt="2022-05-19T06:12:09.259" v="29" actId="20577"/>
        <pc:sldMkLst>
          <pc:docMk/>
          <pc:sldMk cId="2510884225" sldId="262"/>
        </pc:sldMkLst>
        <pc:spChg chg="mod">
          <ac:chgData name="Gerjan de Ruiter" userId="5d7c516b-9dcd-41a8-99d3-54425d29895b" providerId="ADAL" clId="{BFE27C9B-86AD-45D8-AA4C-6C7A8D5A5B32}" dt="2022-05-19T06:12:09.259" v="29" actId="20577"/>
          <ac:spMkLst>
            <pc:docMk/>
            <pc:sldMk cId="2510884225" sldId="262"/>
            <ac:spMk id="2" creationId="{00000000-0000-0000-0000-000000000000}"/>
          </ac:spMkLst>
        </pc:spChg>
      </pc:sldChg>
      <pc:sldChg chg="addSp delSp modSp mod">
        <pc:chgData name="Gerjan de Ruiter" userId="5d7c516b-9dcd-41a8-99d3-54425d29895b" providerId="ADAL" clId="{BFE27C9B-86AD-45D8-AA4C-6C7A8D5A5B32}" dt="2022-05-19T06:11:49.972" v="8" actId="1076"/>
        <pc:sldMkLst>
          <pc:docMk/>
          <pc:sldMk cId="138185529" sldId="266"/>
        </pc:sldMkLst>
        <pc:spChg chg="add del mod">
          <ac:chgData name="Gerjan de Ruiter" userId="5d7c516b-9dcd-41a8-99d3-54425d29895b" providerId="ADAL" clId="{BFE27C9B-86AD-45D8-AA4C-6C7A8D5A5B32}" dt="2022-05-19T06:11:28.375" v="1" actId="22"/>
          <ac:spMkLst>
            <pc:docMk/>
            <pc:sldMk cId="138185529" sldId="266"/>
            <ac:spMk id="5" creationId="{6A43D86B-80A8-5387-BA47-F204A0BE8ADB}"/>
          </ac:spMkLst>
        </pc:spChg>
        <pc:picChg chg="del">
          <ac:chgData name="Gerjan de Ruiter" userId="5d7c516b-9dcd-41a8-99d3-54425d29895b" providerId="ADAL" clId="{BFE27C9B-86AD-45D8-AA4C-6C7A8D5A5B32}" dt="2022-05-19T06:09:56.964" v="0" actId="478"/>
          <ac:picMkLst>
            <pc:docMk/>
            <pc:sldMk cId="138185529" sldId="266"/>
            <ac:picMk id="6" creationId="{F4278526-B936-FD78-D37A-4F6A34225787}"/>
          </ac:picMkLst>
        </pc:picChg>
        <pc:picChg chg="add mod ord modCrop">
          <ac:chgData name="Gerjan de Ruiter" userId="5d7c516b-9dcd-41a8-99d3-54425d29895b" providerId="ADAL" clId="{BFE27C9B-86AD-45D8-AA4C-6C7A8D5A5B32}" dt="2022-05-19T06:11:49.972" v="8" actId="1076"/>
          <ac:picMkLst>
            <pc:docMk/>
            <pc:sldMk cId="138185529" sldId="266"/>
            <ac:picMk id="8" creationId="{B5C1E7E3-C993-4C69-0A9F-3B1340E3A1C5}"/>
          </ac:picMkLst>
        </pc:picChg>
      </pc:sldChg>
      <pc:sldChg chg="del ord">
        <pc:chgData name="Gerjan de Ruiter" userId="5d7c516b-9dcd-41a8-99d3-54425d29895b" providerId="ADAL" clId="{BFE27C9B-86AD-45D8-AA4C-6C7A8D5A5B32}" dt="2022-05-19T06:13:29.261" v="180" actId="47"/>
        <pc:sldMkLst>
          <pc:docMk/>
          <pc:sldMk cId="3189174458" sldId="267"/>
        </pc:sldMkLst>
      </pc:sldChg>
      <pc:sldChg chg="del">
        <pc:chgData name="Gerjan de Ruiter" userId="5d7c516b-9dcd-41a8-99d3-54425d29895b" providerId="ADAL" clId="{BFE27C9B-86AD-45D8-AA4C-6C7A8D5A5B32}" dt="2022-05-19T06:13:31.952" v="182" actId="47"/>
        <pc:sldMkLst>
          <pc:docMk/>
          <pc:sldMk cId="898067121" sldId="275"/>
        </pc:sldMkLst>
      </pc:sldChg>
      <pc:sldChg chg="del">
        <pc:chgData name="Gerjan de Ruiter" userId="5d7c516b-9dcd-41a8-99d3-54425d29895b" providerId="ADAL" clId="{BFE27C9B-86AD-45D8-AA4C-6C7A8D5A5B32}" dt="2022-05-19T06:13:42.317" v="188" actId="47"/>
        <pc:sldMkLst>
          <pc:docMk/>
          <pc:sldMk cId="401402752" sldId="277"/>
        </pc:sldMkLst>
      </pc:sldChg>
      <pc:sldChg chg="ord">
        <pc:chgData name="Gerjan de Ruiter" userId="5d7c516b-9dcd-41a8-99d3-54425d29895b" providerId="ADAL" clId="{BFE27C9B-86AD-45D8-AA4C-6C7A8D5A5B32}" dt="2022-05-19T06:13:28.238" v="179"/>
        <pc:sldMkLst>
          <pc:docMk/>
          <pc:sldMk cId="3228652041" sldId="341"/>
        </pc:sldMkLst>
      </pc:sldChg>
      <pc:sldChg chg="del">
        <pc:chgData name="Gerjan de Ruiter" userId="5d7c516b-9dcd-41a8-99d3-54425d29895b" providerId="ADAL" clId="{BFE27C9B-86AD-45D8-AA4C-6C7A8D5A5B32}" dt="2022-05-19T06:13:22.915" v="175" actId="47"/>
        <pc:sldMkLst>
          <pc:docMk/>
          <pc:sldMk cId="1579848806" sldId="342"/>
        </pc:sldMkLst>
      </pc:sldChg>
      <pc:sldChg chg="add del ord">
        <pc:chgData name="Gerjan de Ruiter" userId="5d7c516b-9dcd-41a8-99d3-54425d29895b" providerId="ADAL" clId="{BFE27C9B-86AD-45D8-AA4C-6C7A8D5A5B32}" dt="2022-05-19T06:13:38.325" v="186"/>
        <pc:sldMkLst>
          <pc:docMk/>
          <pc:sldMk cId="3698492945" sldId="356"/>
        </pc:sldMkLst>
      </pc:sldChg>
      <pc:sldChg chg="del">
        <pc:chgData name="Gerjan de Ruiter" userId="5d7c516b-9dcd-41a8-99d3-54425d29895b" providerId="ADAL" clId="{BFE27C9B-86AD-45D8-AA4C-6C7A8D5A5B32}" dt="2022-05-19T06:13:40.575" v="187" actId="47"/>
        <pc:sldMkLst>
          <pc:docMk/>
          <pc:sldMk cId="1197500946" sldId="357"/>
        </pc:sldMkLst>
      </pc:sldChg>
      <pc:sldChg chg="del ord">
        <pc:chgData name="Gerjan de Ruiter" userId="5d7c516b-9dcd-41a8-99d3-54425d29895b" providerId="ADAL" clId="{BFE27C9B-86AD-45D8-AA4C-6C7A8D5A5B32}" dt="2022-05-19T06:13:30.602" v="181" actId="47"/>
        <pc:sldMkLst>
          <pc:docMk/>
          <pc:sldMk cId="2459562162" sldId="358"/>
        </pc:sldMkLst>
      </pc:sldChg>
      <pc:sldChg chg="del">
        <pc:chgData name="Gerjan de Ruiter" userId="5d7c516b-9dcd-41a8-99d3-54425d29895b" providerId="ADAL" clId="{BFE27C9B-86AD-45D8-AA4C-6C7A8D5A5B32}" dt="2022-05-19T06:14:03.696" v="197" actId="47"/>
        <pc:sldMkLst>
          <pc:docMk/>
          <pc:sldMk cId="1822046702" sldId="359"/>
        </pc:sldMkLst>
      </pc:sldChg>
      <pc:sldChg chg="ord">
        <pc:chgData name="Gerjan de Ruiter" userId="5d7c516b-9dcd-41a8-99d3-54425d29895b" providerId="ADAL" clId="{BFE27C9B-86AD-45D8-AA4C-6C7A8D5A5B32}" dt="2022-05-19T06:13:47.429" v="190"/>
        <pc:sldMkLst>
          <pc:docMk/>
          <pc:sldMk cId="2222216337" sldId="360"/>
        </pc:sldMkLst>
      </pc:sldChg>
      <pc:sldChg chg="del">
        <pc:chgData name="Gerjan de Ruiter" userId="5d7c516b-9dcd-41a8-99d3-54425d29895b" providerId="ADAL" clId="{BFE27C9B-86AD-45D8-AA4C-6C7A8D5A5B32}" dt="2022-05-19T06:13:50.282" v="191" actId="47"/>
        <pc:sldMkLst>
          <pc:docMk/>
          <pc:sldMk cId="4273438984" sldId="361"/>
        </pc:sldMkLst>
      </pc:sldChg>
      <pc:sldChg chg="del">
        <pc:chgData name="Gerjan de Ruiter" userId="5d7c516b-9dcd-41a8-99d3-54425d29895b" providerId="ADAL" clId="{BFE27C9B-86AD-45D8-AA4C-6C7A8D5A5B32}" dt="2022-05-19T06:13:52.413" v="193" actId="47"/>
        <pc:sldMkLst>
          <pc:docMk/>
          <pc:sldMk cId="2684992203" sldId="362"/>
        </pc:sldMkLst>
      </pc:sldChg>
      <pc:sldChg chg="del">
        <pc:chgData name="Gerjan de Ruiter" userId="5d7c516b-9dcd-41a8-99d3-54425d29895b" providerId="ADAL" clId="{BFE27C9B-86AD-45D8-AA4C-6C7A8D5A5B32}" dt="2022-05-19T06:13:55.242" v="195" actId="47"/>
        <pc:sldMkLst>
          <pc:docMk/>
          <pc:sldMk cId="2572777756" sldId="363"/>
        </pc:sldMkLst>
      </pc:sldChg>
      <pc:sldChg chg="del">
        <pc:chgData name="Gerjan de Ruiter" userId="5d7c516b-9dcd-41a8-99d3-54425d29895b" providerId="ADAL" clId="{BFE27C9B-86AD-45D8-AA4C-6C7A8D5A5B32}" dt="2022-05-19T06:13:51.079" v="192" actId="47"/>
        <pc:sldMkLst>
          <pc:docMk/>
          <pc:sldMk cId="4145142909" sldId="364"/>
        </pc:sldMkLst>
      </pc:sldChg>
      <pc:sldChg chg="del">
        <pc:chgData name="Gerjan de Ruiter" userId="5d7c516b-9dcd-41a8-99d3-54425d29895b" providerId="ADAL" clId="{BFE27C9B-86AD-45D8-AA4C-6C7A8D5A5B32}" dt="2022-05-19T06:13:53.653" v="194" actId="47"/>
        <pc:sldMkLst>
          <pc:docMk/>
          <pc:sldMk cId="982710790" sldId="365"/>
        </pc:sldMkLst>
      </pc:sldChg>
      <pc:sldChg chg="del">
        <pc:chgData name="Gerjan de Ruiter" userId="5d7c516b-9dcd-41a8-99d3-54425d29895b" providerId="ADAL" clId="{BFE27C9B-86AD-45D8-AA4C-6C7A8D5A5B32}" dt="2022-05-19T06:14:09.683" v="198" actId="47"/>
        <pc:sldMkLst>
          <pc:docMk/>
          <pc:sldMk cId="4248268277" sldId="366"/>
        </pc:sldMkLst>
      </pc:sldChg>
      <pc:sldChg chg="addSp delSp modSp add mod ord">
        <pc:chgData name="Gerjan de Ruiter" userId="5d7c516b-9dcd-41a8-99d3-54425d29895b" providerId="ADAL" clId="{BFE27C9B-86AD-45D8-AA4C-6C7A8D5A5B32}" dt="2022-05-19T06:14:40.590" v="204"/>
        <pc:sldMkLst>
          <pc:docMk/>
          <pc:sldMk cId="366579891" sldId="367"/>
        </pc:sldMkLst>
        <pc:spChg chg="mod">
          <ac:chgData name="Gerjan de Ruiter" userId="5d7c516b-9dcd-41a8-99d3-54425d29895b" providerId="ADAL" clId="{BFE27C9B-86AD-45D8-AA4C-6C7A8D5A5B32}" dt="2022-05-19T06:12:20.332" v="37" actId="20577"/>
          <ac:spMkLst>
            <pc:docMk/>
            <pc:sldMk cId="366579891" sldId="367"/>
            <ac:spMk id="2" creationId="{00000000-0000-0000-0000-000000000000}"/>
          </ac:spMkLst>
        </pc:spChg>
        <pc:spChg chg="mod">
          <ac:chgData name="Gerjan de Ruiter" userId="5d7c516b-9dcd-41a8-99d3-54425d29895b" providerId="ADAL" clId="{BFE27C9B-86AD-45D8-AA4C-6C7A8D5A5B32}" dt="2022-05-19T06:13:21.095" v="174" actId="20577"/>
          <ac:spMkLst>
            <pc:docMk/>
            <pc:sldMk cId="366579891" sldId="367"/>
            <ac:spMk id="4" creationId="{B0948153-66DE-4113-8F28-DB423660827E}"/>
          </ac:spMkLst>
        </pc:spChg>
        <pc:picChg chg="del">
          <ac:chgData name="Gerjan de Ruiter" userId="5d7c516b-9dcd-41a8-99d3-54425d29895b" providerId="ADAL" clId="{BFE27C9B-86AD-45D8-AA4C-6C7A8D5A5B32}" dt="2022-05-19T06:14:13.469" v="199" actId="478"/>
          <ac:picMkLst>
            <pc:docMk/>
            <pc:sldMk cId="366579891" sldId="367"/>
            <ac:picMk id="7" creationId="{82D188C8-DF33-7318-3DCC-5716C14F1984}"/>
          </ac:picMkLst>
        </pc:picChg>
        <pc:picChg chg="add mod">
          <ac:chgData name="Gerjan de Ruiter" userId="5d7c516b-9dcd-41a8-99d3-54425d29895b" providerId="ADAL" clId="{BFE27C9B-86AD-45D8-AA4C-6C7A8D5A5B32}" dt="2022-05-19T06:14:38.318" v="202" actId="1076"/>
          <ac:picMkLst>
            <pc:docMk/>
            <pc:sldMk cId="366579891" sldId="367"/>
            <ac:picMk id="1026" creationId="{07576303-13EE-0E14-ABB3-D369C1842AFF}"/>
          </ac:picMkLst>
        </pc:picChg>
      </pc:sldChg>
      <pc:sldChg chg="addSp delSp modSp add">
        <pc:chgData name="Gerjan de Ruiter" userId="5d7c516b-9dcd-41a8-99d3-54425d29895b" providerId="ADAL" clId="{BFE27C9B-86AD-45D8-AA4C-6C7A8D5A5B32}" dt="2022-05-19T06:15:03.716" v="208" actId="1076"/>
        <pc:sldMkLst>
          <pc:docMk/>
          <pc:sldMk cId="43358547" sldId="368"/>
        </pc:sldMkLst>
        <pc:picChg chg="del">
          <ac:chgData name="Gerjan de Ruiter" userId="5d7c516b-9dcd-41a8-99d3-54425d29895b" providerId="ADAL" clId="{BFE27C9B-86AD-45D8-AA4C-6C7A8D5A5B32}" dt="2022-05-19T06:14:41.802" v="205" actId="478"/>
          <ac:picMkLst>
            <pc:docMk/>
            <pc:sldMk cId="43358547" sldId="368"/>
            <ac:picMk id="7" creationId="{82D188C8-DF33-7318-3DCC-5716C14F1984}"/>
          </ac:picMkLst>
        </pc:picChg>
        <pc:picChg chg="add mod">
          <ac:chgData name="Gerjan de Ruiter" userId="5d7c516b-9dcd-41a8-99d3-54425d29895b" providerId="ADAL" clId="{BFE27C9B-86AD-45D8-AA4C-6C7A8D5A5B32}" dt="2022-05-19T06:15:03.716" v="208" actId="1076"/>
          <ac:picMkLst>
            <pc:docMk/>
            <pc:sldMk cId="43358547" sldId="368"/>
            <ac:picMk id="2050" creationId="{5E8A5635-D52C-01B0-6217-7DF58DD15A3C}"/>
          </ac:picMkLst>
        </pc:picChg>
      </pc:sldChg>
      <pc:sldChg chg="addSp delSp modSp new mod modAnim">
        <pc:chgData name="Gerjan de Ruiter" userId="5d7c516b-9dcd-41a8-99d3-54425d29895b" providerId="ADAL" clId="{BFE27C9B-86AD-45D8-AA4C-6C7A8D5A5B32}" dt="2022-05-19T06:17:14.500" v="670"/>
        <pc:sldMkLst>
          <pc:docMk/>
          <pc:sldMk cId="3495799382" sldId="369"/>
        </pc:sldMkLst>
        <pc:spChg chg="mod">
          <ac:chgData name="Gerjan de Ruiter" userId="5d7c516b-9dcd-41a8-99d3-54425d29895b" providerId="ADAL" clId="{BFE27C9B-86AD-45D8-AA4C-6C7A8D5A5B32}" dt="2022-05-19T06:15:23.849" v="238" actId="20577"/>
          <ac:spMkLst>
            <pc:docMk/>
            <pc:sldMk cId="3495799382" sldId="369"/>
            <ac:spMk id="2" creationId="{4A2529B6-50AB-7415-14C4-7E3A36FC7CCA}"/>
          </ac:spMkLst>
        </pc:spChg>
        <pc:spChg chg="del">
          <ac:chgData name="Gerjan de Ruiter" userId="5d7c516b-9dcd-41a8-99d3-54425d29895b" providerId="ADAL" clId="{BFE27C9B-86AD-45D8-AA4C-6C7A8D5A5B32}" dt="2022-05-19T06:15:14.618" v="210"/>
          <ac:spMkLst>
            <pc:docMk/>
            <pc:sldMk cId="3495799382" sldId="369"/>
            <ac:spMk id="3" creationId="{1FBE3B32-825C-0F68-C626-46B539D76C47}"/>
          </ac:spMkLst>
        </pc:spChg>
        <pc:spChg chg="mod">
          <ac:chgData name="Gerjan de Ruiter" userId="5d7c516b-9dcd-41a8-99d3-54425d29895b" providerId="ADAL" clId="{BFE27C9B-86AD-45D8-AA4C-6C7A8D5A5B32}" dt="2022-05-19T06:17:10.277" v="669" actId="20577"/>
          <ac:spMkLst>
            <pc:docMk/>
            <pc:sldMk cId="3495799382" sldId="369"/>
            <ac:spMk id="4" creationId="{6692A809-F29E-A0AF-8A33-3CC66056C9B1}"/>
          </ac:spMkLst>
        </pc:spChg>
        <pc:picChg chg="add mod">
          <ac:chgData name="Gerjan de Ruiter" userId="5d7c516b-9dcd-41a8-99d3-54425d29895b" providerId="ADAL" clId="{BFE27C9B-86AD-45D8-AA4C-6C7A8D5A5B32}" dt="2022-05-19T06:15:14.618" v="210"/>
          <ac:picMkLst>
            <pc:docMk/>
            <pc:sldMk cId="3495799382" sldId="369"/>
            <ac:picMk id="5" creationId="{088EBD74-418C-0EA1-CF01-452945CC5E03}"/>
          </ac:picMkLst>
        </pc:picChg>
      </pc:sldChg>
      <pc:sldChg chg="addSp delSp modSp new mod modNotesTx">
        <pc:chgData name="Gerjan de Ruiter" userId="5d7c516b-9dcd-41a8-99d3-54425d29895b" providerId="ADAL" clId="{BFE27C9B-86AD-45D8-AA4C-6C7A8D5A5B32}" dt="2022-05-19T06:32:13.828" v="1113" actId="1076"/>
        <pc:sldMkLst>
          <pc:docMk/>
          <pc:sldMk cId="464432469" sldId="370"/>
        </pc:sldMkLst>
        <pc:spChg chg="mod">
          <ac:chgData name="Gerjan de Ruiter" userId="5d7c516b-9dcd-41a8-99d3-54425d29895b" providerId="ADAL" clId="{BFE27C9B-86AD-45D8-AA4C-6C7A8D5A5B32}" dt="2022-05-19T06:18:02.386" v="674" actId="20577"/>
          <ac:spMkLst>
            <pc:docMk/>
            <pc:sldMk cId="464432469" sldId="370"/>
            <ac:spMk id="2" creationId="{9BE6D23A-1B71-D2A4-C598-AA0984C539C9}"/>
          </ac:spMkLst>
        </pc:spChg>
        <pc:spChg chg="del">
          <ac:chgData name="Gerjan de Ruiter" userId="5d7c516b-9dcd-41a8-99d3-54425d29895b" providerId="ADAL" clId="{BFE27C9B-86AD-45D8-AA4C-6C7A8D5A5B32}" dt="2022-05-19T06:32:12.635" v="1112"/>
          <ac:spMkLst>
            <pc:docMk/>
            <pc:sldMk cId="464432469" sldId="370"/>
            <ac:spMk id="3" creationId="{2837EDFE-953E-D683-650F-4512D636F734}"/>
          </ac:spMkLst>
        </pc:spChg>
        <pc:spChg chg="mod">
          <ac:chgData name="Gerjan de Ruiter" userId="5d7c516b-9dcd-41a8-99d3-54425d29895b" providerId="ADAL" clId="{BFE27C9B-86AD-45D8-AA4C-6C7A8D5A5B32}" dt="2022-05-19T06:18:11.948" v="677"/>
          <ac:spMkLst>
            <pc:docMk/>
            <pc:sldMk cId="464432469" sldId="370"/>
            <ac:spMk id="4" creationId="{A91B9AC1-E0AC-FF71-14B5-389289F2E0FB}"/>
          </ac:spMkLst>
        </pc:spChg>
        <pc:picChg chg="add mod">
          <ac:chgData name="Gerjan de Ruiter" userId="5d7c516b-9dcd-41a8-99d3-54425d29895b" providerId="ADAL" clId="{BFE27C9B-86AD-45D8-AA4C-6C7A8D5A5B32}" dt="2022-05-19T06:32:13.828" v="1113" actId="1076"/>
          <ac:picMkLst>
            <pc:docMk/>
            <pc:sldMk cId="464432469" sldId="370"/>
            <ac:picMk id="5122" creationId="{9E638BE2-C746-7DE3-9ED4-24C773923527}"/>
          </ac:picMkLst>
        </pc:picChg>
      </pc:sldChg>
      <pc:sldChg chg="addSp delSp modSp add mod modNotesTx">
        <pc:chgData name="Gerjan de Ruiter" userId="5d7c516b-9dcd-41a8-99d3-54425d29895b" providerId="ADAL" clId="{BFE27C9B-86AD-45D8-AA4C-6C7A8D5A5B32}" dt="2022-05-19T06:39:43.526" v="1151" actId="1076"/>
        <pc:sldMkLst>
          <pc:docMk/>
          <pc:sldMk cId="2972444292" sldId="371"/>
        </pc:sldMkLst>
        <pc:spChg chg="mod">
          <ac:chgData name="Gerjan de Ruiter" userId="5d7c516b-9dcd-41a8-99d3-54425d29895b" providerId="ADAL" clId="{BFE27C9B-86AD-45D8-AA4C-6C7A8D5A5B32}" dt="2022-05-19T06:18:26.758" v="685" actId="20577"/>
          <ac:spMkLst>
            <pc:docMk/>
            <pc:sldMk cId="2972444292" sldId="371"/>
            <ac:spMk id="2" creationId="{9BE6D23A-1B71-D2A4-C598-AA0984C539C9}"/>
          </ac:spMkLst>
        </pc:spChg>
        <pc:spChg chg="del">
          <ac:chgData name="Gerjan de Ruiter" userId="5d7c516b-9dcd-41a8-99d3-54425d29895b" providerId="ADAL" clId="{BFE27C9B-86AD-45D8-AA4C-6C7A8D5A5B32}" dt="2022-05-19T06:32:36.544" v="1114"/>
          <ac:spMkLst>
            <pc:docMk/>
            <pc:sldMk cId="2972444292" sldId="371"/>
            <ac:spMk id="3" creationId="{2837EDFE-953E-D683-650F-4512D636F734}"/>
          </ac:spMkLst>
        </pc:spChg>
        <pc:spChg chg="mod">
          <ac:chgData name="Gerjan de Ruiter" userId="5d7c516b-9dcd-41a8-99d3-54425d29895b" providerId="ADAL" clId="{BFE27C9B-86AD-45D8-AA4C-6C7A8D5A5B32}" dt="2022-05-19T06:18:36.807" v="688"/>
          <ac:spMkLst>
            <pc:docMk/>
            <pc:sldMk cId="2972444292" sldId="371"/>
            <ac:spMk id="4" creationId="{A91B9AC1-E0AC-FF71-14B5-389289F2E0FB}"/>
          </ac:spMkLst>
        </pc:spChg>
        <pc:spChg chg="add del mod">
          <ac:chgData name="Gerjan de Ruiter" userId="5d7c516b-9dcd-41a8-99d3-54425d29895b" providerId="ADAL" clId="{BFE27C9B-86AD-45D8-AA4C-6C7A8D5A5B32}" dt="2022-05-19T06:32:51.921" v="1117"/>
          <ac:spMkLst>
            <pc:docMk/>
            <pc:sldMk cId="2972444292" sldId="371"/>
            <ac:spMk id="5" creationId="{1EA6D387-54E8-5E5A-E66C-73E62D52A1C3}"/>
          </ac:spMkLst>
        </pc:spChg>
        <pc:picChg chg="add del mod">
          <ac:chgData name="Gerjan de Ruiter" userId="5d7c516b-9dcd-41a8-99d3-54425d29895b" providerId="ADAL" clId="{BFE27C9B-86AD-45D8-AA4C-6C7A8D5A5B32}" dt="2022-05-19T06:32:38.958" v="1116" actId="478"/>
          <ac:picMkLst>
            <pc:docMk/>
            <pc:sldMk cId="2972444292" sldId="371"/>
            <ac:picMk id="6146" creationId="{7EBB9748-B49A-2DCF-9674-8068D8AB884B}"/>
          </ac:picMkLst>
        </pc:picChg>
        <pc:picChg chg="add mod">
          <ac:chgData name="Gerjan de Ruiter" userId="5d7c516b-9dcd-41a8-99d3-54425d29895b" providerId="ADAL" clId="{BFE27C9B-86AD-45D8-AA4C-6C7A8D5A5B32}" dt="2022-05-19T06:39:40.174" v="1149" actId="1076"/>
          <ac:picMkLst>
            <pc:docMk/>
            <pc:sldMk cId="2972444292" sldId="371"/>
            <ac:picMk id="6148" creationId="{BA4FDDF4-211E-2806-37EC-321B213180C4}"/>
          </ac:picMkLst>
        </pc:picChg>
        <pc:picChg chg="add mod">
          <ac:chgData name="Gerjan de Ruiter" userId="5d7c516b-9dcd-41a8-99d3-54425d29895b" providerId="ADAL" clId="{BFE27C9B-86AD-45D8-AA4C-6C7A8D5A5B32}" dt="2022-05-19T06:39:43.526" v="1151" actId="1076"/>
          <ac:picMkLst>
            <pc:docMk/>
            <pc:sldMk cId="2972444292" sldId="371"/>
            <ac:picMk id="6150" creationId="{3F322F3A-94FF-D3F7-3B8E-81E879A6EE98}"/>
          </ac:picMkLst>
        </pc:picChg>
      </pc:sldChg>
      <pc:sldChg chg="addSp delSp modSp add mod ord modNotesTx">
        <pc:chgData name="Gerjan de Ruiter" userId="5d7c516b-9dcd-41a8-99d3-54425d29895b" providerId="ADAL" clId="{BFE27C9B-86AD-45D8-AA4C-6C7A8D5A5B32}" dt="2022-05-19T06:35:26.215" v="1127" actId="14100"/>
        <pc:sldMkLst>
          <pc:docMk/>
          <pc:sldMk cId="83463719" sldId="372"/>
        </pc:sldMkLst>
        <pc:spChg chg="mod">
          <ac:chgData name="Gerjan de Ruiter" userId="5d7c516b-9dcd-41a8-99d3-54425d29895b" providerId="ADAL" clId="{BFE27C9B-86AD-45D8-AA4C-6C7A8D5A5B32}" dt="2022-05-19T06:19:33.335" v="706" actId="20577"/>
          <ac:spMkLst>
            <pc:docMk/>
            <pc:sldMk cId="83463719" sldId="372"/>
            <ac:spMk id="2" creationId="{9BE6D23A-1B71-D2A4-C598-AA0984C539C9}"/>
          </ac:spMkLst>
        </pc:spChg>
        <pc:spChg chg="del">
          <ac:chgData name="Gerjan de Ruiter" userId="5d7c516b-9dcd-41a8-99d3-54425d29895b" providerId="ADAL" clId="{BFE27C9B-86AD-45D8-AA4C-6C7A8D5A5B32}" dt="2022-05-19T06:35:24.852" v="1126"/>
          <ac:spMkLst>
            <pc:docMk/>
            <pc:sldMk cId="83463719" sldId="372"/>
            <ac:spMk id="3" creationId="{2837EDFE-953E-D683-650F-4512D636F734}"/>
          </ac:spMkLst>
        </pc:spChg>
        <pc:spChg chg="mod">
          <ac:chgData name="Gerjan de Ruiter" userId="5d7c516b-9dcd-41a8-99d3-54425d29895b" providerId="ADAL" clId="{BFE27C9B-86AD-45D8-AA4C-6C7A8D5A5B32}" dt="2022-05-19T06:19:41.560" v="708"/>
          <ac:spMkLst>
            <pc:docMk/>
            <pc:sldMk cId="83463719" sldId="372"/>
            <ac:spMk id="4" creationId="{A91B9AC1-E0AC-FF71-14B5-389289F2E0FB}"/>
          </ac:spMkLst>
        </pc:spChg>
        <pc:picChg chg="add mod">
          <ac:chgData name="Gerjan de Ruiter" userId="5d7c516b-9dcd-41a8-99d3-54425d29895b" providerId="ADAL" clId="{BFE27C9B-86AD-45D8-AA4C-6C7A8D5A5B32}" dt="2022-05-19T06:35:26.215" v="1127" actId="14100"/>
          <ac:picMkLst>
            <pc:docMk/>
            <pc:sldMk cId="83463719" sldId="372"/>
            <ac:picMk id="8194" creationId="{C2AEBA82-25D1-2CB0-3F42-ED9D8D23364B}"/>
          </ac:picMkLst>
        </pc:picChg>
      </pc:sldChg>
      <pc:sldChg chg="addSp delSp modSp add mod">
        <pc:chgData name="Gerjan de Ruiter" userId="5d7c516b-9dcd-41a8-99d3-54425d29895b" providerId="ADAL" clId="{BFE27C9B-86AD-45D8-AA4C-6C7A8D5A5B32}" dt="2022-05-19T06:35:07.110" v="1125" actId="1076"/>
        <pc:sldMkLst>
          <pc:docMk/>
          <pc:sldMk cId="1814660873" sldId="373"/>
        </pc:sldMkLst>
        <pc:spChg chg="mod">
          <ac:chgData name="Gerjan de Ruiter" userId="5d7c516b-9dcd-41a8-99d3-54425d29895b" providerId="ADAL" clId="{BFE27C9B-86AD-45D8-AA4C-6C7A8D5A5B32}" dt="2022-05-19T06:20:01.374" v="713" actId="20577"/>
          <ac:spMkLst>
            <pc:docMk/>
            <pc:sldMk cId="1814660873" sldId="373"/>
            <ac:spMk id="2" creationId="{9BE6D23A-1B71-D2A4-C598-AA0984C539C9}"/>
          </ac:spMkLst>
        </pc:spChg>
        <pc:spChg chg="del">
          <ac:chgData name="Gerjan de Ruiter" userId="5d7c516b-9dcd-41a8-99d3-54425d29895b" providerId="ADAL" clId="{BFE27C9B-86AD-45D8-AA4C-6C7A8D5A5B32}" dt="2022-05-19T06:35:03.560" v="1123"/>
          <ac:spMkLst>
            <pc:docMk/>
            <pc:sldMk cId="1814660873" sldId="373"/>
            <ac:spMk id="3" creationId="{2837EDFE-953E-D683-650F-4512D636F734}"/>
          </ac:spMkLst>
        </pc:spChg>
        <pc:spChg chg="mod">
          <ac:chgData name="Gerjan de Ruiter" userId="5d7c516b-9dcd-41a8-99d3-54425d29895b" providerId="ADAL" clId="{BFE27C9B-86AD-45D8-AA4C-6C7A8D5A5B32}" dt="2022-05-19T06:34:19.572" v="1122" actId="20577"/>
          <ac:spMkLst>
            <pc:docMk/>
            <pc:sldMk cId="1814660873" sldId="373"/>
            <ac:spMk id="4" creationId="{A91B9AC1-E0AC-FF71-14B5-389289F2E0FB}"/>
          </ac:spMkLst>
        </pc:spChg>
        <pc:picChg chg="add mod">
          <ac:chgData name="Gerjan de Ruiter" userId="5d7c516b-9dcd-41a8-99d3-54425d29895b" providerId="ADAL" clId="{BFE27C9B-86AD-45D8-AA4C-6C7A8D5A5B32}" dt="2022-05-19T06:35:07.110" v="1125" actId="1076"/>
          <ac:picMkLst>
            <pc:docMk/>
            <pc:sldMk cId="1814660873" sldId="373"/>
            <ac:picMk id="7170" creationId="{0244FAF6-9F8D-1424-AF14-32C01D1E18F2}"/>
          </ac:picMkLst>
        </pc:picChg>
      </pc:sldChg>
      <pc:sldChg chg="addSp delSp modSp add mod">
        <pc:chgData name="Gerjan de Ruiter" userId="5d7c516b-9dcd-41a8-99d3-54425d29895b" providerId="ADAL" clId="{BFE27C9B-86AD-45D8-AA4C-6C7A8D5A5B32}" dt="2022-05-19T06:36:32.153" v="1130" actId="1076"/>
        <pc:sldMkLst>
          <pc:docMk/>
          <pc:sldMk cId="3765114936" sldId="374"/>
        </pc:sldMkLst>
        <pc:spChg chg="mod">
          <ac:chgData name="Gerjan de Ruiter" userId="5d7c516b-9dcd-41a8-99d3-54425d29895b" providerId="ADAL" clId="{BFE27C9B-86AD-45D8-AA4C-6C7A8D5A5B32}" dt="2022-05-19T06:20:20.286" v="719" actId="20577"/>
          <ac:spMkLst>
            <pc:docMk/>
            <pc:sldMk cId="3765114936" sldId="374"/>
            <ac:spMk id="2" creationId="{9BE6D23A-1B71-D2A4-C598-AA0984C539C9}"/>
          </ac:spMkLst>
        </pc:spChg>
        <pc:spChg chg="del">
          <ac:chgData name="Gerjan de Ruiter" userId="5d7c516b-9dcd-41a8-99d3-54425d29895b" providerId="ADAL" clId="{BFE27C9B-86AD-45D8-AA4C-6C7A8D5A5B32}" dt="2022-05-19T06:36:29.893" v="1128"/>
          <ac:spMkLst>
            <pc:docMk/>
            <pc:sldMk cId="3765114936" sldId="374"/>
            <ac:spMk id="3" creationId="{2837EDFE-953E-D683-650F-4512D636F734}"/>
          </ac:spMkLst>
        </pc:spChg>
        <pc:spChg chg="mod">
          <ac:chgData name="Gerjan de Ruiter" userId="5d7c516b-9dcd-41a8-99d3-54425d29895b" providerId="ADAL" clId="{BFE27C9B-86AD-45D8-AA4C-6C7A8D5A5B32}" dt="2022-05-19T06:20:29.649" v="721"/>
          <ac:spMkLst>
            <pc:docMk/>
            <pc:sldMk cId="3765114936" sldId="374"/>
            <ac:spMk id="4" creationId="{A91B9AC1-E0AC-FF71-14B5-389289F2E0FB}"/>
          </ac:spMkLst>
        </pc:spChg>
        <pc:spChg chg="add del">
          <ac:chgData name="Gerjan de Ruiter" userId="5d7c516b-9dcd-41a8-99d3-54425d29895b" providerId="ADAL" clId="{BFE27C9B-86AD-45D8-AA4C-6C7A8D5A5B32}" dt="2022-05-19T06:20:37.308" v="723" actId="22"/>
          <ac:spMkLst>
            <pc:docMk/>
            <pc:sldMk cId="3765114936" sldId="374"/>
            <ac:spMk id="6" creationId="{B439EBC1-6043-4FCE-9693-73AA58DBF4EF}"/>
          </ac:spMkLst>
        </pc:spChg>
        <pc:picChg chg="add mod">
          <ac:chgData name="Gerjan de Ruiter" userId="5d7c516b-9dcd-41a8-99d3-54425d29895b" providerId="ADAL" clId="{BFE27C9B-86AD-45D8-AA4C-6C7A8D5A5B32}" dt="2022-05-19T06:36:32.153" v="1130" actId="1076"/>
          <ac:picMkLst>
            <pc:docMk/>
            <pc:sldMk cId="3765114936" sldId="374"/>
            <ac:picMk id="9218" creationId="{9F3E0535-B1A2-46E0-91C9-BFE76E89F81A}"/>
          </ac:picMkLst>
        </pc:picChg>
      </pc:sldChg>
      <pc:sldChg chg="addSp delSp modSp add mod modNotesTx">
        <pc:chgData name="Gerjan de Ruiter" userId="5d7c516b-9dcd-41a8-99d3-54425d29895b" providerId="ADAL" clId="{BFE27C9B-86AD-45D8-AA4C-6C7A8D5A5B32}" dt="2022-05-19T06:38:52.789" v="1139" actId="1076"/>
        <pc:sldMkLst>
          <pc:docMk/>
          <pc:sldMk cId="4101670468" sldId="375"/>
        </pc:sldMkLst>
        <pc:spChg chg="mod">
          <ac:chgData name="Gerjan de Ruiter" userId="5d7c516b-9dcd-41a8-99d3-54425d29895b" providerId="ADAL" clId="{BFE27C9B-86AD-45D8-AA4C-6C7A8D5A5B32}" dt="2022-05-19T06:20:49.610" v="729" actId="20577"/>
          <ac:spMkLst>
            <pc:docMk/>
            <pc:sldMk cId="4101670468" sldId="375"/>
            <ac:spMk id="2" creationId="{9BE6D23A-1B71-D2A4-C598-AA0984C539C9}"/>
          </ac:spMkLst>
        </pc:spChg>
        <pc:spChg chg="del">
          <ac:chgData name="Gerjan de Ruiter" userId="5d7c516b-9dcd-41a8-99d3-54425d29895b" providerId="ADAL" clId="{BFE27C9B-86AD-45D8-AA4C-6C7A8D5A5B32}" dt="2022-05-19T06:38:38.904" v="1132"/>
          <ac:spMkLst>
            <pc:docMk/>
            <pc:sldMk cId="4101670468" sldId="375"/>
            <ac:spMk id="3" creationId="{2837EDFE-953E-D683-650F-4512D636F734}"/>
          </ac:spMkLst>
        </pc:spChg>
        <pc:spChg chg="mod">
          <ac:chgData name="Gerjan de Ruiter" userId="5d7c516b-9dcd-41a8-99d3-54425d29895b" providerId="ADAL" clId="{BFE27C9B-86AD-45D8-AA4C-6C7A8D5A5B32}" dt="2022-05-19T06:37:19.781" v="1131" actId="20577"/>
          <ac:spMkLst>
            <pc:docMk/>
            <pc:sldMk cId="4101670468" sldId="375"/>
            <ac:spMk id="4" creationId="{A91B9AC1-E0AC-FF71-14B5-389289F2E0FB}"/>
          </ac:spMkLst>
        </pc:spChg>
        <pc:picChg chg="add mod">
          <ac:chgData name="Gerjan de Ruiter" userId="5d7c516b-9dcd-41a8-99d3-54425d29895b" providerId="ADAL" clId="{BFE27C9B-86AD-45D8-AA4C-6C7A8D5A5B32}" dt="2022-05-19T06:38:52.789" v="1139" actId="1076"/>
          <ac:picMkLst>
            <pc:docMk/>
            <pc:sldMk cId="4101670468" sldId="375"/>
            <ac:picMk id="10242" creationId="{D64969CE-037E-F1CF-88AF-B4B22B4293E3}"/>
          </ac:picMkLst>
        </pc:picChg>
        <pc:picChg chg="add mod">
          <ac:chgData name="Gerjan de Ruiter" userId="5d7c516b-9dcd-41a8-99d3-54425d29895b" providerId="ADAL" clId="{BFE27C9B-86AD-45D8-AA4C-6C7A8D5A5B32}" dt="2022-05-19T06:38:52.086" v="1138" actId="1076"/>
          <ac:picMkLst>
            <pc:docMk/>
            <pc:sldMk cId="4101670468" sldId="375"/>
            <ac:picMk id="10244" creationId="{42D54278-665F-1B4F-4BBA-43743329A409}"/>
          </ac:picMkLst>
        </pc:picChg>
      </pc:sldChg>
      <pc:sldChg chg="addSp delSp modSp new mod">
        <pc:chgData name="Gerjan de Ruiter" userId="5d7c516b-9dcd-41a8-99d3-54425d29895b" providerId="ADAL" clId="{BFE27C9B-86AD-45D8-AA4C-6C7A8D5A5B32}" dt="2022-05-19T06:22:25.866" v="912" actId="20577"/>
        <pc:sldMkLst>
          <pc:docMk/>
          <pc:sldMk cId="1637326234" sldId="376"/>
        </pc:sldMkLst>
        <pc:spChg chg="mod">
          <ac:chgData name="Gerjan de Ruiter" userId="5d7c516b-9dcd-41a8-99d3-54425d29895b" providerId="ADAL" clId="{BFE27C9B-86AD-45D8-AA4C-6C7A8D5A5B32}" dt="2022-05-19T06:22:05.052" v="828" actId="313"/>
          <ac:spMkLst>
            <pc:docMk/>
            <pc:sldMk cId="1637326234" sldId="376"/>
            <ac:spMk id="2" creationId="{988C184A-BE25-CDAC-9875-6BA18E27F16C}"/>
          </ac:spMkLst>
        </pc:spChg>
        <pc:spChg chg="del">
          <ac:chgData name="Gerjan de Ruiter" userId="5d7c516b-9dcd-41a8-99d3-54425d29895b" providerId="ADAL" clId="{BFE27C9B-86AD-45D8-AA4C-6C7A8D5A5B32}" dt="2022-05-19T06:21:30.743" v="735"/>
          <ac:spMkLst>
            <pc:docMk/>
            <pc:sldMk cId="1637326234" sldId="376"/>
            <ac:spMk id="3" creationId="{40F1753D-06DC-6A8A-62A9-2CC13FCD74F1}"/>
          </ac:spMkLst>
        </pc:spChg>
        <pc:spChg chg="mod">
          <ac:chgData name="Gerjan de Ruiter" userId="5d7c516b-9dcd-41a8-99d3-54425d29895b" providerId="ADAL" clId="{BFE27C9B-86AD-45D8-AA4C-6C7A8D5A5B32}" dt="2022-05-19T06:22:25.866" v="912" actId="20577"/>
          <ac:spMkLst>
            <pc:docMk/>
            <pc:sldMk cId="1637326234" sldId="376"/>
            <ac:spMk id="4" creationId="{50982440-FBC8-BBDC-BBF7-F4FFCCDE25A6}"/>
          </ac:spMkLst>
        </pc:spChg>
        <pc:picChg chg="add mod">
          <ac:chgData name="Gerjan de Ruiter" userId="5d7c516b-9dcd-41a8-99d3-54425d29895b" providerId="ADAL" clId="{BFE27C9B-86AD-45D8-AA4C-6C7A8D5A5B32}" dt="2022-05-19T06:21:30.743" v="735"/>
          <ac:picMkLst>
            <pc:docMk/>
            <pc:sldMk cId="1637326234" sldId="376"/>
            <ac:picMk id="3074" creationId="{27081C66-E5AB-403F-757B-416C0B7B22F4}"/>
          </ac:picMkLst>
        </pc:picChg>
      </pc:sldChg>
      <pc:sldChg chg="addSp delSp modSp new mod modClrScheme chgLayout">
        <pc:chgData name="Gerjan de Ruiter" userId="5d7c516b-9dcd-41a8-99d3-54425d29895b" providerId="ADAL" clId="{BFE27C9B-86AD-45D8-AA4C-6C7A8D5A5B32}" dt="2022-05-19T06:26:27.416" v="1035" actId="122"/>
        <pc:sldMkLst>
          <pc:docMk/>
          <pc:sldMk cId="1562861069" sldId="377"/>
        </pc:sldMkLst>
        <pc:spChg chg="del mod ord">
          <ac:chgData name="Gerjan de Ruiter" userId="5d7c516b-9dcd-41a8-99d3-54425d29895b" providerId="ADAL" clId="{BFE27C9B-86AD-45D8-AA4C-6C7A8D5A5B32}" dt="2022-05-19T06:25:16.731" v="914" actId="700"/>
          <ac:spMkLst>
            <pc:docMk/>
            <pc:sldMk cId="1562861069" sldId="377"/>
            <ac:spMk id="2" creationId="{23B44844-8950-E1B3-ABD0-D697056C7892}"/>
          </ac:spMkLst>
        </pc:spChg>
        <pc:spChg chg="del mod ord">
          <ac:chgData name="Gerjan de Ruiter" userId="5d7c516b-9dcd-41a8-99d3-54425d29895b" providerId="ADAL" clId="{BFE27C9B-86AD-45D8-AA4C-6C7A8D5A5B32}" dt="2022-05-19T06:25:16.731" v="914" actId="700"/>
          <ac:spMkLst>
            <pc:docMk/>
            <pc:sldMk cId="1562861069" sldId="377"/>
            <ac:spMk id="3" creationId="{C861E36E-F3A0-4349-E454-E0D3C7683DAC}"/>
          </ac:spMkLst>
        </pc:spChg>
        <pc:spChg chg="del mod ord">
          <ac:chgData name="Gerjan de Ruiter" userId="5d7c516b-9dcd-41a8-99d3-54425d29895b" providerId="ADAL" clId="{BFE27C9B-86AD-45D8-AA4C-6C7A8D5A5B32}" dt="2022-05-19T06:25:16.731" v="914" actId="700"/>
          <ac:spMkLst>
            <pc:docMk/>
            <pc:sldMk cId="1562861069" sldId="377"/>
            <ac:spMk id="4" creationId="{6FBAE582-6EC6-ED8F-6BAE-BCE70CCC4896}"/>
          </ac:spMkLst>
        </pc:spChg>
        <pc:spChg chg="add mod ord">
          <ac:chgData name="Gerjan de Ruiter" userId="5d7c516b-9dcd-41a8-99d3-54425d29895b" providerId="ADAL" clId="{BFE27C9B-86AD-45D8-AA4C-6C7A8D5A5B32}" dt="2022-05-19T06:26:27.416" v="1035" actId="122"/>
          <ac:spMkLst>
            <pc:docMk/>
            <pc:sldMk cId="1562861069" sldId="377"/>
            <ac:spMk id="5" creationId="{21F021FA-DF73-9274-00EE-7DF7407DBBD3}"/>
          </ac:spMkLst>
        </pc:spChg>
        <pc:spChg chg="add del mod ord">
          <ac:chgData name="Gerjan de Ruiter" userId="5d7c516b-9dcd-41a8-99d3-54425d29895b" providerId="ADAL" clId="{BFE27C9B-86AD-45D8-AA4C-6C7A8D5A5B32}" dt="2022-05-19T06:25:19.465" v="915" actId="22"/>
          <ac:spMkLst>
            <pc:docMk/>
            <pc:sldMk cId="1562861069" sldId="377"/>
            <ac:spMk id="6" creationId="{2F58B3C9-5754-089E-C183-5101CA5BCC6C}"/>
          </ac:spMkLst>
        </pc:spChg>
        <pc:spChg chg="add del mod ord">
          <ac:chgData name="Gerjan de Ruiter" userId="5d7c516b-9dcd-41a8-99d3-54425d29895b" providerId="ADAL" clId="{BFE27C9B-86AD-45D8-AA4C-6C7A8D5A5B32}" dt="2022-05-19T06:25:54.948" v="926" actId="478"/>
          <ac:spMkLst>
            <pc:docMk/>
            <pc:sldMk cId="1562861069" sldId="377"/>
            <ac:spMk id="7" creationId="{B73F664F-E988-03B4-657F-5B650F3429C4}"/>
          </ac:spMkLst>
        </pc:spChg>
        <pc:picChg chg="add mod ord modCrop">
          <ac:chgData name="Gerjan de Ruiter" userId="5d7c516b-9dcd-41a8-99d3-54425d29895b" providerId="ADAL" clId="{BFE27C9B-86AD-45D8-AA4C-6C7A8D5A5B32}" dt="2022-05-19T06:25:34.396" v="919" actId="1076"/>
          <ac:picMkLst>
            <pc:docMk/>
            <pc:sldMk cId="1562861069" sldId="377"/>
            <ac:picMk id="9" creationId="{EF3D1156-62D6-418B-08E7-327485123E87}"/>
          </ac:picMkLst>
        </pc:picChg>
      </pc:sldChg>
      <pc:sldChg chg="addSp delSp modSp new del mod">
        <pc:chgData name="Gerjan de Ruiter" userId="5d7c516b-9dcd-41a8-99d3-54425d29895b" providerId="ADAL" clId="{BFE27C9B-86AD-45D8-AA4C-6C7A8D5A5B32}" dt="2022-05-19T06:30:51.007" v="1111" actId="47"/>
        <pc:sldMkLst>
          <pc:docMk/>
          <pc:sldMk cId="251058465" sldId="378"/>
        </pc:sldMkLst>
        <pc:spChg chg="mod">
          <ac:chgData name="Gerjan de Ruiter" userId="5d7c516b-9dcd-41a8-99d3-54425d29895b" providerId="ADAL" clId="{BFE27C9B-86AD-45D8-AA4C-6C7A8D5A5B32}" dt="2022-05-19T06:28:20.714" v="1100" actId="20577"/>
          <ac:spMkLst>
            <pc:docMk/>
            <pc:sldMk cId="251058465" sldId="378"/>
            <ac:spMk id="2" creationId="{C6CE548B-92EC-90CC-0B24-4061815FC53E}"/>
          </ac:spMkLst>
        </pc:spChg>
        <pc:spChg chg="del">
          <ac:chgData name="Gerjan de Ruiter" userId="5d7c516b-9dcd-41a8-99d3-54425d29895b" providerId="ADAL" clId="{BFE27C9B-86AD-45D8-AA4C-6C7A8D5A5B32}" dt="2022-05-19T06:27:44.303" v="1037" actId="22"/>
          <ac:spMkLst>
            <pc:docMk/>
            <pc:sldMk cId="251058465" sldId="378"/>
            <ac:spMk id="3" creationId="{9AD4CF05-F029-8B2C-70E6-5E6A52607821}"/>
          </ac:spMkLst>
        </pc:spChg>
        <pc:spChg chg="add del mod">
          <ac:chgData name="Gerjan de Ruiter" userId="5d7c516b-9dcd-41a8-99d3-54425d29895b" providerId="ADAL" clId="{BFE27C9B-86AD-45D8-AA4C-6C7A8D5A5B32}" dt="2022-05-19T06:28:37.081" v="1103" actId="22"/>
          <ac:spMkLst>
            <pc:docMk/>
            <pc:sldMk cId="251058465" sldId="378"/>
            <ac:spMk id="8" creationId="{AAA950B7-1662-8F9B-D2C1-C2723151CFD6}"/>
          </ac:spMkLst>
        </pc:spChg>
        <pc:picChg chg="add del mod ord modCrop">
          <ac:chgData name="Gerjan de Ruiter" userId="5d7c516b-9dcd-41a8-99d3-54425d29895b" providerId="ADAL" clId="{BFE27C9B-86AD-45D8-AA4C-6C7A8D5A5B32}" dt="2022-05-19T06:28:31.309" v="1102" actId="478"/>
          <ac:picMkLst>
            <pc:docMk/>
            <pc:sldMk cId="251058465" sldId="378"/>
            <ac:picMk id="6" creationId="{72D5C964-D586-993D-ED2A-C0CDDB6D69E1}"/>
          </ac:picMkLst>
        </pc:picChg>
        <pc:picChg chg="add mod ord modCrop">
          <ac:chgData name="Gerjan de Ruiter" userId="5d7c516b-9dcd-41a8-99d3-54425d29895b" providerId="ADAL" clId="{BFE27C9B-86AD-45D8-AA4C-6C7A8D5A5B32}" dt="2022-05-19T06:28:53.542" v="1110" actId="1076"/>
          <ac:picMkLst>
            <pc:docMk/>
            <pc:sldMk cId="251058465" sldId="378"/>
            <ac:picMk id="10" creationId="{93D735AF-16BD-E2DA-1B39-7B0D008AA9A6}"/>
          </ac:picMkLst>
        </pc:picChg>
      </pc:sldChg>
      <pc:sldChg chg="addSp delSp modSp new mod modClrScheme chgLayout">
        <pc:chgData name="Gerjan de Ruiter" userId="5d7c516b-9dcd-41a8-99d3-54425d29895b" providerId="ADAL" clId="{BFE27C9B-86AD-45D8-AA4C-6C7A8D5A5B32}" dt="2022-05-19T06:41:40.359" v="1340" actId="20577"/>
        <pc:sldMkLst>
          <pc:docMk/>
          <pc:sldMk cId="2488776893" sldId="378"/>
        </pc:sldMkLst>
        <pc:spChg chg="del mod ord">
          <ac:chgData name="Gerjan de Ruiter" userId="5d7c516b-9dcd-41a8-99d3-54425d29895b" providerId="ADAL" clId="{BFE27C9B-86AD-45D8-AA4C-6C7A8D5A5B32}" dt="2022-05-19T06:40:17.978" v="1153" actId="700"/>
          <ac:spMkLst>
            <pc:docMk/>
            <pc:sldMk cId="2488776893" sldId="378"/>
            <ac:spMk id="2" creationId="{5138044A-4DDA-AD55-5DCB-E10615E719F3}"/>
          </ac:spMkLst>
        </pc:spChg>
        <pc:spChg chg="del mod ord">
          <ac:chgData name="Gerjan de Ruiter" userId="5d7c516b-9dcd-41a8-99d3-54425d29895b" providerId="ADAL" clId="{BFE27C9B-86AD-45D8-AA4C-6C7A8D5A5B32}" dt="2022-05-19T06:40:17.978" v="1153" actId="700"/>
          <ac:spMkLst>
            <pc:docMk/>
            <pc:sldMk cId="2488776893" sldId="378"/>
            <ac:spMk id="3" creationId="{63765790-B3FF-5648-6F21-B391F5BFA5AD}"/>
          </ac:spMkLst>
        </pc:spChg>
        <pc:spChg chg="del mod ord">
          <ac:chgData name="Gerjan de Ruiter" userId="5d7c516b-9dcd-41a8-99d3-54425d29895b" providerId="ADAL" clId="{BFE27C9B-86AD-45D8-AA4C-6C7A8D5A5B32}" dt="2022-05-19T06:40:17.978" v="1153" actId="700"/>
          <ac:spMkLst>
            <pc:docMk/>
            <pc:sldMk cId="2488776893" sldId="378"/>
            <ac:spMk id="4" creationId="{771526EF-958B-7B77-4213-E2163AEC6A71}"/>
          </ac:spMkLst>
        </pc:spChg>
        <pc:spChg chg="add del mod ord">
          <ac:chgData name="Gerjan de Ruiter" userId="5d7c516b-9dcd-41a8-99d3-54425d29895b" providerId="ADAL" clId="{BFE27C9B-86AD-45D8-AA4C-6C7A8D5A5B32}" dt="2022-05-19T06:40:23.516" v="1155" actId="26606"/>
          <ac:spMkLst>
            <pc:docMk/>
            <pc:sldMk cId="2488776893" sldId="378"/>
            <ac:spMk id="5" creationId="{8858C770-9AA0-7A9E-3B59-54C8D4F4014A}"/>
          </ac:spMkLst>
        </pc:spChg>
        <pc:spChg chg="add del mod ord">
          <ac:chgData name="Gerjan de Ruiter" userId="5d7c516b-9dcd-41a8-99d3-54425d29895b" providerId="ADAL" clId="{BFE27C9B-86AD-45D8-AA4C-6C7A8D5A5B32}" dt="2022-05-19T06:40:23.516" v="1155" actId="26606"/>
          <ac:spMkLst>
            <pc:docMk/>
            <pc:sldMk cId="2488776893" sldId="378"/>
            <ac:spMk id="6" creationId="{D02F9041-C29D-819F-7BC2-7D6A4F2DE07B}"/>
          </ac:spMkLst>
        </pc:spChg>
        <pc:spChg chg="add del mod ord">
          <ac:chgData name="Gerjan de Ruiter" userId="5d7c516b-9dcd-41a8-99d3-54425d29895b" providerId="ADAL" clId="{BFE27C9B-86AD-45D8-AA4C-6C7A8D5A5B32}" dt="2022-05-19T06:40:19.701" v="1154"/>
          <ac:spMkLst>
            <pc:docMk/>
            <pc:sldMk cId="2488776893" sldId="378"/>
            <ac:spMk id="7" creationId="{951469A9-F69C-51B3-1914-26AECE7773C1}"/>
          </ac:spMkLst>
        </pc:spChg>
        <pc:spChg chg="add mod ord">
          <ac:chgData name="Gerjan de Ruiter" userId="5d7c516b-9dcd-41a8-99d3-54425d29895b" providerId="ADAL" clId="{BFE27C9B-86AD-45D8-AA4C-6C7A8D5A5B32}" dt="2022-05-19T06:41:17.866" v="1213" actId="404"/>
          <ac:spMkLst>
            <pc:docMk/>
            <pc:sldMk cId="2488776893" sldId="378"/>
            <ac:spMk id="71" creationId="{41EB7D8D-642E-4422-82BA-E18315F55840}"/>
          </ac:spMkLst>
        </pc:spChg>
        <pc:spChg chg="add mod">
          <ac:chgData name="Gerjan de Ruiter" userId="5d7c516b-9dcd-41a8-99d3-54425d29895b" providerId="ADAL" clId="{BFE27C9B-86AD-45D8-AA4C-6C7A8D5A5B32}" dt="2022-05-19T06:41:40.359" v="1340" actId="20577"/>
          <ac:spMkLst>
            <pc:docMk/>
            <pc:sldMk cId="2488776893" sldId="378"/>
            <ac:spMk id="135" creationId="{65E3344F-B9FC-8183-3AEA-3EE5E5AC0BA4}"/>
          </ac:spMkLst>
        </pc:spChg>
        <pc:picChg chg="add mod">
          <ac:chgData name="Gerjan de Ruiter" userId="5d7c516b-9dcd-41a8-99d3-54425d29895b" providerId="ADAL" clId="{BFE27C9B-86AD-45D8-AA4C-6C7A8D5A5B32}" dt="2022-05-19T06:41:11.578" v="1212" actId="26606"/>
          <ac:picMkLst>
            <pc:docMk/>
            <pc:sldMk cId="2488776893" sldId="378"/>
            <ac:picMk id="11266" creationId="{8AABC1C4-5448-D321-D8F4-3D892E7B73D1}"/>
          </ac:picMkLst>
        </pc:picChg>
      </pc:sldChg>
      <pc:sldChg chg="addSp delSp modSp new mod modClrScheme modAnim chgLayout">
        <pc:chgData name="Gerjan de Ruiter" userId="5d7c516b-9dcd-41a8-99d3-54425d29895b" providerId="ADAL" clId="{BFE27C9B-86AD-45D8-AA4C-6C7A8D5A5B32}" dt="2022-05-19T06:43:24.216" v="1669"/>
        <pc:sldMkLst>
          <pc:docMk/>
          <pc:sldMk cId="3935738244" sldId="379"/>
        </pc:sldMkLst>
        <pc:spChg chg="del">
          <ac:chgData name="Gerjan de Ruiter" userId="5d7c516b-9dcd-41a8-99d3-54425d29895b" providerId="ADAL" clId="{BFE27C9B-86AD-45D8-AA4C-6C7A8D5A5B32}" dt="2022-05-19T06:41:46.298" v="1342" actId="700"/>
          <ac:spMkLst>
            <pc:docMk/>
            <pc:sldMk cId="3935738244" sldId="379"/>
            <ac:spMk id="2" creationId="{3D9EF7FA-1164-2925-53E3-4C33F0143D76}"/>
          </ac:spMkLst>
        </pc:spChg>
        <pc:spChg chg="del mod ord">
          <ac:chgData name="Gerjan de Ruiter" userId="5d7c516b-9dcd-41a8-99d3-54425d29895b" providerId="ADAL" clId="{BFE27C9B-86AD-45D8-AA4C-6C7A8D5A5B32}" dt="2022-05-19T06:41:46.298" v="1342" actId="700"/>
          <ac:spMkLst>
            <pc:docMk/>
            <pc:sldMk cId="3935738244" sldId="379"/>
            <ac:spMk id="3" creationId="{3892AB2B-6962-657D-5B8D-E4B15520709E}"/>
          </ac:spMkLst>
        </pc:spChg>
        <pc:spChg chg="del mod ord">
          <ac:chgData name="Gerjan de Ruiter" userId="5d7c516b-9dcd-41a8-99d3-54425d29895b" providerId="ADAL" clId="{BFE27C9B-86AD-45D8-AA4C-6C7A8D5A5B32}" dt="2022-05-19T06:41:46.298" v="1342" actId="700"/>
          <ac:spMkLst>
            <pc:docMk/>
            <pc:sldMk cId="3935738244" sldId="379"/>
            <ac:spMk id="4" creationId="{4BEEFD71-AB4E-3788-9916-DEF9D89260FE}"/>
          </ac:spMkLst>
        </pc:spChg>
        <pc:spChg chg="add mod ord">
          <ac:chgData name="Gerjan de Ruiter" userId="5d7c516b-9dcd-41a8-99d3-54425d29895b" providerId="ADAL" clId="{BFE27C9B-86AD-45D8-AA4C-6C7A8D5A5B32}" dt="2022-05-19T06:42:19.950" v="1500" actId="20577"/>
          <ac:spMkLst>
            <pc:docMk/>
            <pc:sldMk cId="3935738244" sldId="379"/>
            <ac:spMk id="5" creationId="{99DDDF90-A8C1-376B-FECF-FD3CC41E0404}"/>
          </ac:spMkLst>
        </pc:spChg>
        <pc:spChg chg="add mod ord">
          <ac:chgData name="Gerjan de Ruiter" userId="5d7c516b-9dcd-41a8-99d3-54425d29895b" providerId="ADAL" clId="{BFE27C9B-86AD-45D8-AA4C-6C7A8D5A5B32}" dt="2022-05-19T06:43:20.140" v="1668" actId="20577"/>
          <ac:spMkLst>
            <pc:docMk/>
            <pc:sldMk cId="3935738244" sldId="379"/>
            <ac:spMk id="6" creationId="{7C8EF322-1241-F596-4031-DFEA046A5966}"/>
          </ac:spMkLst>
        </pc:spChg>
      </pc:sldChg>
    </pc:docChg>
  </pc:docChgLst>
  <pc:docChgLst>
    <pc:chgData name="Gerjan de Ruiter" userId="5d7c516b-9dcd-41a8-99d3-54425d29895b" providerId="ADAL" clId="{BF2BF546-1087-4452-815E-D2BDE210AAD6}"/>
    <pc:docChg chg="custSel modSld sldOrd">
      <pc:chgData name="Gerjan de Ruiter" userId="5d7c516b-9dcd-41a8-99d3-54425d29895b" providerId="ADAL" clId="{BF2BF546-1087-4452-815E-D2BDE210AAD6}" dt="2022-05-12T12:49:31.327" v="39"/>
      <pc:docMkLst>
        <pc:docMk/>
      </pc:docMkLst>
      <pc:sldChg chg="addSp delSp modSp mod modClrScheme delDesignElem chgLayout">
        <pc:chgData name="Gerjan de Ruiter" userId="5d7c516b-9dcd-41a8-99d3-54425d29895b" providerId="ADAL" clId="{BF2BF546-1087-4452-815E-D2BDE210AAD6}" dt="2022-05-09T14:15:47.326" v="31" actId="27636"/>
        <pc:sldMkLst>
          <pc:docMk/>
          <pc:sldMk cId="138185529" sldId="266"/>
        </pc:sldMkLst>
        <pc:spChg chg="mod">
          <ac:chgData name="Gerjan de Ruiter" userId="5d7c516b-9dcd-41a8-99d3-54425d29895b" providerId="ADAL" clId="{BF2BF546-1087-4452-815E-D2BDE210AAD6}" dt="2022-05-09T14:15:47.326" v="31" actId="27636"/>
          <ac:spMkLst>
            <pc:docMk/>
            <pc:sldMk cId="138185529" sldId="266"/>
            <ac:spMk id="2" creationId="{00000000-0000-0000-0000-000000000000}"/>
          </ac:spMkLst>
        </pc:spChg>
        <pc:spChg chg="add mod ord">
          <ac:chgData name="Gerjan de Ruiter" userId="5d7c516b-9dcd-41a8-99d3-54425d29895b" providerId="ADAL" clId="{BF2BF546-1087-4452-815E-D2BDE210AAD6}" dt="2022-05-09T14:15:44.999" v="29" actId="404"/>
          <ac:spMkLst>
            <pc:docMk/>
            <pc:sldMk cId="138185529" sldId="266"/>
            <ac:spMk id="3" creationId="{AF848199-0177-4C3D-9C48-62B72934BECA}"/>
          </ac:spMkLst>
        </pc:spChg>
        <pc:spChg chg="add mod ord">
          <ac:chgData name="Gerjan de Ruiter" userId="5d7c516b-9dcd-41a8-99d3-54425d29895b" providerId="ADAL" clId="{BF2BF546-1087-4452-815E-D2BDE210AAD6}" dt="2022-05-09T14:15:31.221" v="23" actId="14100"/>
          <ac:spMkLst>
            <pc:docMk/>
            <pc:sldMk cId="138185529" sldId="266"/>
            <ac:spMk id="4" creationId="{08E534E3-3033-454A-BF07-A36CA118BA26}"/>
          </ac:spMkLst>
        </pc:spChg>
        <pc:spChg chg="del">
          <ac:chgData name="Gerjan de Ruiter" userId="5d7c516b-9dcd-41a8-99d3-54425d29895b" providerId="ADAL" clId="{BF2BF546-1087-4452-815E-D2BDE210AAD6}" dt="2022-05-09T14:15:02.171" v="1"/>
          <ac:spMkLst>
            <pc:docMk/>
            <pc:sldMk cId="138185529" sldId="266"/>
            <ac:spMk id="10" creationId="{07322A9E-F1EC-405E-8971-BA906EFFCCB8}"/>
          </ac:spMkLst>
        </pc:spChg>
        <pc:spChg chg="del">
          <ac:chgData name="Gerjan de Ruiter" userId="5d7c516b-9dcd-41a8-99d3-54425d29895b" providerId="ADAL" clId="{BF2BF546-1087-4452-815E-D2BDE210AAD6}" dt="2022-05-09T14:15:02.171" v="1"/>
          <ac:spMkLst>
            <pc:docMk/>
            <pc:sldMk cId="138185529" sldId="266"/>
            <ac:spMk id="12" creationId="{A5704422-1118-4FD1-95AD-29A064EB80D9}"/>
          </ac:spMkLst>
        </pc:spChg>
        <pc:spChg chg="del">
          <ac:chgData name="Gerjan de Ruiter" userId="5d7c516b-9dcd-41a8-99d3-54425d29895b" providerId="ADAL" clId="{BF2BF546-1087-4452-815E-D2BDE210AAD6}" dt="2022-05-09T14:15:02.171" v="1"/>
          <ac:spMkLst>
            <pc:docMk/>
            <pc:sldMk cId="138185529" sldId="266"/>
            <ac:spMk id="14" creationId="{A88B2AAA-B805-498E-A9E6-98B885855498}"/>
          </ac:spMkLst>
        </pc:spChg>
        <pc:spChg chg="del">
          <ac:chgData name="Gerjan de Ruiter" userId="5d7c516b-9dcd-41a8-99d3-54425d29895b" providerId="ADAL" clId="{BF2BF546-1087-4452-815E-D2BDE210AAD6}" dt="2022-05-09T14:15:02.171" v="1"/>
          <ac:spMkLst>
            <pc:docMk/>
            <pc:sldMk cId="138185529" sldId="266"/>
            <ac:spMk id="16" creationId="{9B8051E0-19D7-43E1-BFD9-E6DBFEB3A3F1}"/>
          </ac:spMkLst>
        </pc:spChg>
        <pc:spChg chg="del">
          <ac:chgData name="Gerjan de Ruiter" userId="5d7c516b-9dcd-41a8-99d3-54425d29895b" providerId="ADAL" clId="{BF2BF546-1087-4452-815E-D2BDE210AAD6}" dt="2022-05-09T14:15:02.171" v="1"/>
          <ac:spMkLst>
            <pc:docMk/>
            <pc:sldMk cId="138185529" sldId="266"/>
            <ac:spMk id="18" creationId="{4EDB2B02-86A2-46F5-A4BE-B7D9B10411D6}"/>
          </ac:spMkLst>
        </pc:spChg>
        <pc:spChg chg="del">
          <ac:chgData name="Gerjan de Ruiter" userId="5d7c516b-9dcd-41a8-99d3-54425d29895b" providerId="ADAL" clId="{BF2BF546-1087-4452-815E-D2BDE210AAD6}" dt="2022-05-09T14:15:02.171" v="1"/>
          <ac:spMkLst>
            <pc:docMk/>
            <pc:sldMk cId="138185529" sldId="266"/>
            <ac:spMk id="20" creationId="{43954639-FB5D-41F4-9560-6F6DFE778425}"/>
          </ac:spMkLst>
        </pc:spChg>
        <pc:spChg chg="del">
          <ac:chgData name="Gerjan de Ruiter" userId="5d7c516b-9dcd-41a8-99d3-54425d29895b" providerId="ADAL" clId="{BF2BF546-1087-4452-815E-D2BDE210AAD6}" dt="2022-05-09T14:15:02.171" v="1"/>
          <ac:spMkLst>
            <pc:docMk/>
            <pc:sldMk cId="138185529" sldId="266"/>
            <ac:spMk id="22" creationId="{E898931C-0323-41FA-A036-20F818B1FF81}"/>
          </ac:spMkLst>
        </pc:spChg>
        <pc:spChg chg="del">
          <ac:chgData name="Gerjan de Ruiter" userId="5d7c516b-9dcd-41a8-99d3-54425d29895b" providerId="ADAL" clId="{BF2BF546-1087-4452-815E-D2BDE210AAD6}" dt="2022-05-09T14:15:02.171" v="1"/>
          <ac:spMkLst>
            <pc:docMk/>
            <pc:sldMk cId="138185529" sldId="266"/>
            <ac:spMk id="24" creationId="{89AFE9DD-0792-4B98-B4EB-97ACA17E6AA8}"/>
          </ac:spMkLst>
        </pc:spChg>
        <pc:spChg chg="del">
          <ac:chgData name="Gerjan de Ruiter" userId="5d7c516b-9dcd-41a8-99d3-54425d29895b" providerId="ADAL" clId="{BF2BF546-1087-4452-815E-D2BDE210AAD6}" dt="2022-05-09T14:15:02.171" v="1"/>
          <ac:spMkLst>
            <pc:docMk/>
            <pc:sldMk cId="138185529" sldId="266"/>
            <ac:spMk id="26" creationId="{3981F5C4-9AE1-404E-AF44-A4E6DB374F9D}"/>
          </ac:spMkLst>
        </pc:spChg>
        <pc:spChg chg="del">
          <ac:chgData name="Gerjan de Ruiter" userId="5d7c516b-9dcd-41a8-99d3-54425d29895b" providerId="ADAL" clId="{BF2BF546-1087-4452-815E-D2BDE210AAD6}" dt="2022-05-09T14:15:02.171" v="1"/>
          <ac:spMkLst>
            <pc:docMk/>
            <pc:sldMk cId="138185529" sldId="266"/>
            <ac:spMk id="28" creationId="{763C1781-8726-4FAC-8C45-FF40376BE409}"/>
          </ac:spMkLst>
        </pc:spChg>
        <pc:spChg chg="del">
          <ac:chgData name="Gerjan de Ruiter" userId="5d7c516b-9dcd-41a8-99d3-54425d29895b" providerId="ADAL" clId="{BF2BF546-1087-4452-815E-D2BDE210AAD6}" dt="2022-05-09T14:15:02.171" v="1"/>
          <ac:spMkLst>
            <pc:docMk/>
            <pc:sldMk cId="138185529" sldId="266"/>
            <ac:spMk id="30" creationId="{301491B5-56C7-43DC-A3D9-861EECCA056A}"/>
          </ac:spMkLst>
        </pc:spChg>
        <pc:spChg chg="del">
          <ac:chgData name="Gerjan de Ruiter" userId="5d7c516b-9dcd-41a8-99d3-54425d29895b" providerId="ADAL" clId="{BF2BF546-1087-4452-815E-D2BDE210AAD6}" dt="2022-05-09T14:15:02.171" v="1"/>
          <ac:spMkLst>
            <pc:docMk/>
            <pc:sldMk cId="138185529" sldId="266"/>
            <ac:spMk id="32" creationId="{237E2353-22DF-46E0-A200-FB30F8F394E2}"/>
          </ac:spMkLst>
        </pc:spChg>
        <pc:spChg chg="del">
          <ac:chgData name="Gerjan de Ruiter" userId="5d7c516b-9dcd-41a8-99d3-54425d29895b" providerId="ADAL" clId="{BF2BF546-1087-4452-815E-D2BDE210AAD6}" dt="2022-05-09T14:15:02.171" v="1"/>
          <ac:spMkLst>
            <pc:docMk/>
            <pc:sldMk cId="138185529" sldId="266"/>
            <ac:spMk id="34" creationId="{DD6138DB-057B-45F7-A5F4-E7BFDA20D02C}"/>
          </ac:spMkLst>
        </pc:spChg>
        <pc:spChg chg="del">
          <ac:chgData name="Gerjan de Ruiter" userId="5d7c516b-9dcd-41a8-99d3-54425d29895b" providerId="ADAL" clId="{BF2BF546-1087-4452-815E-D2BDE210AAD6}" dt="2022-05-09T14:15:02.171" v="1"/>
          <ac:spMkLst>
            <pc:docMk/>
            <pc:sldMk cId="138185529" sldId="266"/>
            <ac:spMk id="36" creationId="{79A54AB1-B64F-4843-BFAB-81CB74E66B65}"/>
          </ac:spMkLst>
        </pc:spChg>
        <pc:picChg chg="del">
          <ac:chgData name="Gerjan de Ruiter" userId="5d7c516b-9dcd-41a8-99d3-54425d29895b" providerId="ADAL" clId="{BF2BF546-1087-4452-815E-D2BDE210AAD6}" dt="2022-05-09T14:15:04.504" v="2" actId="478"/>
          <ac:picMkLst>
            <pc:docMk/>
            <pc:sldMk cId="138185529" sldId="266"/>
            <ac:picMk id="5" creationId="{00000000-0000-0000-0000-000000000000}"/>
          </ac:picMkLst>
        </pc:picChg>
      </pc:sldChg>
      <pc:sldChg chg="modSp mod">
        <pc:chgData name="Gerjan de Ruiter" userId="5d7c516b-9dcd-41a8-99d3-54425d29895b" providerId="ADAL" clId="{BF2BF546-1087-4452-815E-D2BDE210AAD6}" dt="2022-05-12T12:21:13.117" v="33" actId="20577"/>
        <pc:sldMkLst>
          <pc:docMk/>
          <pc:sldMk cId="2459562162" sldId="358"/>
        </pc:sldMkLst>
        <pc:spChg chg="mod">
          <ac:chgData name="Gerjan de Ruiter" userId="5d7c516b-9dcd-41a8-99d3-54425d29895b" providerId="ADAL" clId="{BF2BF546-1087-4452-815E-D2BDE210AAD6}" dt="2022-05-12T12:21:13.117" v="33" actId="20577"/>
          <ac:spMkLst>
            <pc:docMk/>
            <pc:sldMk cId="2459562162" sldId="358"/>
            <ac:spMk id="4" creationId="{0915D6E9-1C33-B6EF-0DD5-A288DB2302E8}"/>
          </ac:spMkLst>
        </pc:spChg>
      </pc:sldChg>
      <pc:sldChg chg="ord">
        <pc:chgData name="Gerjan de Ruiter" userId="5d7c516b-9dcd-41a8-99d3-54425d29895b" providerId="ADAL" clId="{BF2BF546-1087-4452-815E-D2BDE210AAD6}" dt="2022-05-12T12:49:31.327" v="39"/>
        <pc:sldMkLst>
          <pc:docMk/>
          <pc:sldMk cId="4248268277" sldId="366"/>
        </pc:sldMkLst>
      </pc:sldChg>
    </pc:docChg>
  </pc:docChgLst>
  <pc:docChgLst>
    <pc:chgData name="Gerjan de Ruiter" userId="5d7c516b-9dcd-41a8-99d3-54425d29895b" providerId="ADAL" clId="{E2FAD13F-EB35-429F-8551-4E2BFA98E109}"/>
    <pc:docChg chg="undo custSel addSld delSld modSld sldOrd">
      <pc:chgData name="Gerjan de Ruiter" userId="5d7c516b-9dcd-41a8-99d3-54425d29895b" providerId="ADAL" clId="{E2FAD13F-EB35-429F-8551-4E2BFA98E109}" dt="2022-05-11T13:07:04.615" v="3698" actId="20577"/>
      <pc:docMkLst>
        <pc:docMk/>
      </pc:docMkLst>
      <pc:sldChg chg="addSp delSp modSp mod">
        <pc:chgData name="Gerjan de Ruiter" userId="5d7c516b-9dcd-41a8-99d3-54425d29895b" providerId="ADAL" clId="{E2FAD13F-EB35-429F-8551-4E2BFA98E109}" dt="2022-05-11T08:49:59.316" v="1661" actId="20577"/>
        <pc:sldMkLst>
          <pc:docMk/>
          <pc:sldMk cId="2510884225" sldId="262"/>
        </pc:sldMkLst>
        <pc:spChg chg="mod">
          <ac:chgData name="Gerjan de Ruiter" userId="5d7c516b-9dcd-41a8-99d3-54425d29895b" providerId="ADAL" clId="{E2FAD13F-EB35-429F-8551-4E2BFA98E109}" dt="2022-05-11T08:14:38.250" v="423" actId="1076"/>
          <ac:spMkLst>
            <pc:docMk/>
            <pc:sldMk cId="2510884225" sldId="262"/>
            <ac:spMk id="2" creationId="{00000000-0000-0000-0000-000000000000}"/>
          </ac:spMkLst>
        </pc:spChg>
        <pc:spChg chg="mod">
          <ac:chgData name="Gerjan de Ruiter" userId="5d7c516b-9dcd-41a8-99d3-54425d29895b" providerId="ADAL" clId="{E2FAD13F-EB35-429F-8551-4E2BFA98E109}" dt="2022-05-11T08:49:59.316" v="1661" actId="20577"/>
          <ac:spMkLst>
            <pc:docMk/>
            <pc:sldMk cId="2510884225" sldId="262"/>
            <ac:spMk id="4" creationId="{B0948153-66DE-4113-8F28-DB423660827E}"/>
          </ac:spMkLst>
        </pc:spChg>
        <pc:picChg chg="del">
          <ac:chgData name="Gerjan de Ruiter" userId="5d7c516b-9dcd-41a8-99d3-54425d29895b" providerId="ADAL" clId="{E2FAD13F-EB35-429F-8551-4E2BFA98E109}" dt="2022-05-11T08:15:11.332" v="433" actId="478"/>
          <ac:picMkLst>
            <pc:docMk/>
            <pc:sldMk cId="2510884225" sldId="262"/>
            <ac:picMk id="5" creationId="{38D86C39-D083-47F1-B525-E570CCBE1C5F}"/>
          </ac:picMkLst>
        </pc:picChg>
        <pc:picChg chg="add mod">
          <ac:chgData name="Gerjan de Ruiter" userId="5d7c516b-9dcd-41a8-99d3-54425d29895b" providerId="ADAL" clId="{E2FAD13F-EB35-429F-8551-4E2BFA98E109}" dt="2022-05-11T08:17:51.313" v="780" actId="1076"/>
          <ac:picMkLst>
            <pc:docMk/>
            <pc:sldMk cId="2510884225" sldId="262"/>
            <ac:picMk id="7" creationId="{82D188C8-DF33-7318-3DCC-5716C14F1984}"/>
          </ac:picMkLst>
        </pc:picChg>
        <pc:picChg chg="del">
          <ac:chgData name="Gerjan de Ruiter" userId="5d7c516b-9dcd-41a8-99d3-54425d29895b" providerId="ADAL" clId="{E2FAD13F-EB35-429F-8551-4E2BFA98E109}" dt="2022-05-11T08:15:11.968" v="434" actId="478"/>
          <ac:picMkLst>
            <pc:docMk/>
            <pc:sldMk cId="2510884225" sldId="262"/>
            <ac:picMk id="2050" creationId="{52D66BF0-DBC2-4868-8B56-8971C760EE5F}"/>
          </ac:picMkLst>
        </pc:picChg>
      </pc:sldChg>
      <pc:sldChg chg="addSp delSp modSp mod">
        <pc:chgData name="Gerjan de Ruiter" userId="5d7c516b-9dcd-41a8-99d3-54425d29895b" providerId="ADAL" clId="{E2FAD13F-EB35-429F-8551-4E2BFA98E109}" dt="2022-05-11T08:13:38.890" v="420" actId="1076"/>
        <pc:sldMkLst>
          <pc:docMk/>
          <pc:sldMk cId="138185529" sldId="266"/>
        </pc:sldMkLst>
        <pc:spChg chg="del">
          <ac:chgData name="Gerjan de Ruiter" userId="5d7c516b-9dcd-41a8-99d3-54425d29895b" providerId="ADAL" clId="{E2FAD13F-EB35-429F-8551-4E2BFA98E109}" dt="2022-05-11T08:06:08.502" v="82" actId="22"/>
          <ac:spMkLst>
            <pc:docMk/>
            <pc:sldMk cId="138185529" sldId="266"/>
            <ac:spMk id="4" creationId="{08E534E3-3033-454A-BF07-A36CA118BA26}"/>
          </ac:spMkLst>
        </pc:spChg>
        <pc:picChg chg="add mod ord modCrop">
          <ac:chgData name="Gerjan de Ruiter" userId="5d7c516b-9dcd-41a8-99d3-54425d29895b" providerId="ADAL" clId="{E2FAD13F-EB35-429F-8551-4E2BFA98E109}" dt="2022-05-11T08:13:38.890" v="420" actId="1076"/>
          <ac:picMkLst>
            <pc:docMk/>
            <pc:sldMk cId="138185529" sldId="266"/>
            <ac:picMk id="6" creationId="{F4278526-B936-FD78-D37A-4F6A34225787}"/>
          </ac:picMkLst>
        </pc:picChg>
      </pc:sldChg>
      <pc:sldChg chg="modSp mod">
        <pc:chgData name="Gerjan de Ruiter" userId="5d7c516b-9dcd-41a8-99d3-54425d29895b" providerId="ADAL" clId="{E2FAD13F-EB35-429F-8551-4E2BFA98E109}" dt="2022-05-11T08:25:28.392" v="797" actId="1076"/>
        <pc:sldMkLst>
          <pc:docMk/>
          <pc:sldMk cId="3189174458" sldId="267"/>
        </pc:sldMkLst>
        <pc:spChg chg="mod">
          <ac:chgData name="Gerjan de Ruiter" userId="5d7c516b-9dcd-41a8-99d3-54425d29895b" providerId="ADAL" clId="{E2FAD13F-EB35-429F-8551-4E2BFA98E109}" dt="2022-05-11T08:25:28.392" v="797" actId="1076"/>
          <ac:spMkLst>
            <pc:docMk/>
            <pc:sldMk cId="3189174458" sldId="267"/>
            <ac:spMk id="5" creationId="{1D090B3A-8409-46C3-A93E-822E77D97A7B}"/>
          </ac:spMkLst>
        </pc:spChg>
        <pc:picChg chg="mod">
          <ac:chgData name="Gerjan de Ruiter" userId="5d7c516b-9dcd-41a8-99d3-54425d29895b" providerId="ADAL" clId="{E2FAD13F-EB35-429F-8551-4E2BFA98E109}" dt="2022-05-11T08:25:24.170" v="796" actId="1076"/>
          <ac:picMkLst>
            <pc:docMk/>
            <pc:sldMk cId="3189174458" sldId="267"/>
            <ac:picMk id="10" creationId="{E882B647-8BA6-495E-9415-16825AB78EC1}"/>
          </ac:picMkLst>
        </pc:picChg>
        <pc:picChg chg="mod">
          <ac:chgData name="Gerjan de Ruiter" userId="5d7c516b-9dcd-41a8-99d3-54425d29895b" providerId="ADAL" clId="{E2FAD13F-EB35-429F-8551-4E2BFA98E109}" dt="2022-05-11T08:25:18.128" v="795" actId="1076"/>
          <ac:picMkLst>
            <pc:docMk/>
            <pc:sldMk cId="3189174458" sldId="267"/>
            <ac:picMk id="1026" creationId="{2CB261F7-5A02-4CD6-B10E-93959E8724C5}"/>
          </ac:picMkLst>
        </pc:picChg>
      </pc:sldChg>
      <pc:sldChg chg="modSp del">
        <pc:chgData name="Gerjan de Ruiter" userId="5d7c516b-9dcd-41a8-99d3-54425d29895b" providerId="ADAL" clId="{E2FAD13F-EB35-429F-8551-4E2BFA98E109}" dt="2022-05-11T08:25:09.915" v="794" actId="47"/>
        <pc:sldMkLst>
          <pc:docMk/>
          <pc:sldMk cId="3030372108" sldId="269"/>
        </pc:sldMkLst>
        <pc:spChg chg="mod">
          <ac:chgData name="Gerjan de Ruiter" userId="5d7c516b-9dcd-41a8-99d3-54425d29895b" providerId="ADAL" clId="{E2FAD13F-EB35-429F-8551-4E2BFA98E109}" dt="2022-05-11T08:03:38.254" v="0"/>
          <ac:spMkLst>
            <pc:docMk/>
            <pc:sldMk cId="3030372108" sldId="269"/>
            <ac:spMk id="2" creationId="{8BE04DE5-946A-4192-8A20-538C82ECA3B9}"/>
          </ac:spMkLst>
        </pc:spChg>
        <pc:spChg chg="mod">
          <ac:chgData name="Gerjan de Ruiter" userId="5d7c516b-9dcd-41a8-99d3-54425d29895b" providerId="ADAL" clId="{E2FAD13F-EB35-429F-8551-4E2BFA98E109}" dt="2022-05-11T08:03:38.254" v="0"/>
          <ac:spMkLst>
            <pc:docMk/>
            <pc:sldMk cId="3030372108" sldId="269"/>
            <ac:spMk id="4" creationId="{A5E367B7-9A35-494A-906E-AB4E18A456F1}"/>
          </ac:spMkLst>
        </pc:spChg>
        <pc:picChg chg="mod">
          <ac:chgData name="Gerjan de Ruiter" userId="5d7c516b-9dcd-41a8-99d3-54425d29895b" providerId="ADAL" clId="{E2FAD13F-EB35-429F-8551-4E2BFA98E109}" dt="2022-05-11T08:03:38.254" v="0"/>
          <ac:picMkLst>
            <pc:docMk/>
            <pc:sldMk cId="3030372108" sldId="269"/>
            <ac:picMk id="3080" creationId="{7C162F33-A271-4B88-966D-024BD11F6FA6}"/>
          </ac:picMkLst>
        </pc:picChg>
      </pc:sldChg>
      <pc:sldChg chg="modSp del">
        <pc:chgData name="Gerjan de Ruiter" userId="5d7c516b-9dcd-41a8-99d3-54425d29895b" providerId="ADAL" clId="{E2FAD13F-EB35-429F-8551-4E2BFA98E109}" dt="2022-05-11T08:25:06.040" v="792" actId="47"/>
        <pc:sldMkLst>
          <pc:docMk/>
          <pc:sldMk cId="835291688" sldId="270"/>
        </pc:sldMkLst>
        <pc:spChg chg="mod">
          <ac:chgData name="Gerjan de Ruiter" userId="5d7c516b-9dcd-41a8-99d3-54425d29895b" providerId="ADAL" clId="{E2FAD13F-EB35-429F-8551-4E2BFA98E109}" dt="2022-05-11T08:03:38.254" v="0"/>
          <ac:spMkLst>
            <pc:docMk/>
            <pc:sldMk cId="835291688" sldId="270"/>
            <ac:spMk id="2" creationId="{ABD16E73-686B-4134-B7BF-28E24C5BFC72}"/>
          </ac:spMkLst>
        </pc:spChg>
      </pc:sldChg>
      <pc:sldChg chg="add">
        <pc:chgData name="Gerjan de Ruiter" userId="5d7c516b-9dcd-41a8-99d3-54425d29895b" providerId="ADAL" clId="{E2FAD13F-EB35-429F-8551-4E2BFA98E109}" dt="2022-05-11T08:25:57.439" v="798"/>
        <pc:sldMkLst>
          <pc:docMk/>
          <pc:sldMk cId="898067121" sldId="275"/>
        </pc:sldMkLst>
      </pc:sldChg>
      <pc:sldChg chg="addSp modSp add mod modAnim">
        <pc:chgData name="Gerjan de Ruiter" userId="5d7c516b-9dcd-41a8-99d3-54425d29895b" providerId="ADAL" clId="{E2FAD13F-EB35-429F-8551-4E2BFA98E109}" dt="2022-05-11T08:48:24.741" v="1529" actId="1076"/>
        <pc:sldMkLst>
          <pc:docMk/>
          <pc:sldMk cId="401402752" sldId="277"/>
        </pc:sldMkLst>
        <pc:spChg chg="mod">
          <ac:chgData name="Gerjan de Ruiter" userId="5d7c516b-9dcd-41a8-99d3-54425d29895b" providerId="ADAL" clId="{E2FAD13F-EB35-429F-8551-4E2BFA98E109}" dt="2022-05-11T08:35:51.636" v="1064" actId="14100"/>
          <ac:spMkLst>
            <pc:docMk/>
            <pc:sldMk cId="401402752" sldId="277"/>
            <ac:spMk id="2" creationId="{AB9B26E5-E765-4C7D-A47B-75C6C96B3088}"/>
          </ac:spMkLst>
        </pc:spChg>
        <pc:spChg chg="mod">
          <ac:chgData name="Gerjan de Ruiter" userId="5d7c516b-9dcd-41a8-99d3-54425d29895b" providerId="ADAL" clId="{E2FAD13F-EB35-429F-8551-4E2BFA98E109}" dt="2022-05-11T08:36:09.542" v="1122" actId="20577"/>
          <ac:spMkLst>
            <pc:docMk/>
            <pc:sldMk cId="401402752" sldId="277"/>
            <ac:spMk id="4" creationId="{5F38913B-51E0-48DD-B5DD-450FCA996AF1}"/>
          </ac:spMkLst>
        </pc:spChg>
        <pc:picChg chg="add mod">
          <ac:chgData name="Gerjan de Ruiter" userId="5d7c516b-9dcd-41a8-99d3-54425d29895b" providerId="ADAL" clId="{E2FAD13F-EB35-429F-8551-4E2BFA98E109}" dt="2022-05-11T08:48:20.103" v="1528" actId="14100"/>
          <ac:picMkLst>
            <pc:docMk/>
            <pc:sldMk cId="401402752" sldId="277"/>
            <ac:picMk id="3" creationId="{D0935AA2-2453-C304-7C25-6764A17C34EB}"/>
          </ac:picMkLst>
        </pc:picChg>
        <pc:picChg chg="mod">
          <ac:chgData name="Gerjan de Ruiter" userId="5d7c516b-9dcd-41a8-99d3-54425d29895b" providerId="ADAL" clId="{E2FAD13F-EB35-429F-8551-4E2BFA98E109}" dt="2022-05-11T08:48:24.741" v="1529" actId="1076"/>
          <ac:picMkLst>
            <pc:docMk/>
            <pc:sldMk cId="401402752" sldId="277"/>
            <ac:picMk id="1026" creationId="{480B7B5D-D57E-454F-8D03-4C0FAE3CB540}"/>
          </ac:picMkLst>
        </pc:picChg>
      </pc:sldChg>
      <pc:sldChg chg="modSp mod">
        <pc:chgData name="Gerjan de Ruiter" userId="5d7c516b-9dcd-41a8-99d3-54425d29895b" providerId="ADAL" clId="{E2FAD13F-EB35-429F-8551-4E2BFA98E109}" dt="2022-05-11T08:05:27.072" v="78" actId="1076"/>
        <pc:sldMkLst>
          <pc:docMk/>
          <pc:sldMk cId="3228652041" sldId="341"/>
        </pc:sldMkLst>
        <pc:spChg chg="mod">
          <ac:chgData name="Gerjan de Ruiter" userId="5d7c516b-9dcd-41a8-99d3-54425d29895b" providerId="ADAL" clId="{E2FAD13F-EB35-429F-8551-4E2BFA98E109}" dt="2022-05-11T08:05:19.259" v="75" actId="1076"/>
          <ac:spMkLst>
            <pc:docMk/>
            <pc:sldMk cId="3228652041" sldId="341"/>
            <ac:spMk id="7" creationId="{019A3291-F6A3-47BF-A11E-F8F0C102A092}"/>
          </ac:spMkLst>
        </pc:spChg>
        <pc:spChg chg="mod">
          <ac:chgData name="Gerjan de Ruiter" userId="5d7c516b-9dcd-41a8-99d3-54425d29895b" providerId="ADAL" clId="{E2FAD13F-EB35-429F-8551-4E2BFA98E109}" dt="2022-05-11T08:04:33.259" v="27" actId="113"/>
          <ac:spMkLst>
            <pc:docMk/>
            <pc:sldMk cId="3228652041" sldId="341"/>
            <ac:spMk id="9" creationId="{132CD758-85D2-4D05-AB0A-42BCDAEC9FAB}"/>
          </ac:spMkLst>
        </pc:spChg>
        <pc:picChg chg="mod">
          <ac:chgData name="Gerjan de Ruiter" userId="5d7c516b-9dcd-41a8-99d3-54425d29895b" providerId="ADAL" clId="{E2FAD13F-EB35-429F-8551-4E2BFA98E109}" dt="2022-05-11T08:05:27.072" v="78" actId="1076"/>
          <ac:picMkLst>
            <pc:docMk/>
            <pc:sldMk cId="3228652041" sldId="341"/>
            <ac:picMk id="1026" creationId="{6177605D-89AC-4B6C-9292-8685DD625953}"/>
          </ac:picMkLst>
        </pc:picChg>
      </pc:sldChg>
      <pc:sldChg chg="modSp mod">
        <pc:chgData name="Gerjan de Ruiter" userId="5d7c516b-9dcd-41a8-99d3-54425d29895b" providerId="ADAL" clId="{E2FAD13F-EB35-429F-8551-4E2BFA98E109}" dt="2022-05-11T08:04:21.492" v="23" actId="1076"/>
        <pc:sldMkLst>
          <pc:docMk/>
          <pc:sldMk cId="1579848806" sldId="342"/>
        </pc:sldMkLst>
        <pc:spChg chg="mod">
          <ac:chgData name="Gerjan de Ruiter" userId="5d7c516b-9dcd-41a8-99d3-54425d29895b" providerId="ADAL" clId="{E2FAD13F-EB35-429F-8551-4E2BFA98E109}" dt="2022-05-11T08:04:09.977" v="18" actId="20577"/>
          <ac:spMkLst>
            <pc:docMk/>
            <pc:sldMk cId="1579848806" sldId="342"/>
            <ac:spMk id="2" creationId="{8FEDF483-B223-4BF0-9651-6BEB598E5D76}"/>
          </ac:spMkLst>
        </pc:spChg>
        <pc:picChg chg="mod">
          <ac:chgData name="Gerjan de Ruiter" userId="5d7c516b-9dcd-41a8-99d3-54425d29895b" providerId="ADAL" clId="{E2FAD13F-EB35-429F-8551-4E2BFA98E109}" dt="2022-05-11T08:04:17.273" v="22" actId="1076"/>
          <ac:picMkLst>
            <pc:docMk/>
            <pc:sldMk cId="1579848806" sldId="342"/>
            <ac:picMk id="4" creationId="{E1D0B65B-6BE8-4A99-A86E-1264006FDB81}"/>
          </ac:picMkLst>
        </pc:picChg>
        <pc:picChg chg="mod">
          <ac:chgData name="Gerjan de Ruiter" userId="5d7c516b-9dcd-41a8-99d3-54425d29895b" providerId="ADAL" clId="{E2FAD13F-EB35-429F-8551-4E2BFA98E109}" dt="2022-05-11T08:03:48.729" v="4" actId="1076"/>
          <ac:picMkLst>
            <pc:docMk/>
            <pc:sldMk cId="1579848806" sldId="342"/>
            <ac:picMk id="5" creationId="{AA16DAE8-FC78-485D-91F7-72C4994083B5}"/>
          </ac:picMkLst>
        </pc:picChg>
        <pc:picChg chg="mod">
          <ac:chgData name="Gerjan de Ruiter" userId="5d7c516b-9dcd-41a8-99d3-54425d29895b" providerId="ADAL" clId="{E2FAD13F-EB35-429F-8551-4E2BFA98E109}" dt="2022-05-11T08:04:15.635" v="21" actId="1076"/>
          <ac:picMkLst>
            <pc:docMk/>
            <pc:sldMk cId="1579848806" sldId="342"/>
            <ac:picMk id="6" creationId="{56BBBBF4-1B64-4AA4-997F-2C4B0BE8C8D3}"/>
          </ac:picMkLst>
        </pc:picChg>
        <pc:picChg chg="mod">
          <ac:chgData name="Gerjan de Ruiter" userId="5d7c516b-9dcd-41a8-99d3-54425d29895b" providerId="ADAL" clId="{E2FAD13F-EB35-429F-8551-4E2BFA98E109}" dt="2022-05-11T08:03:50.636" v="5" actId="1076"/>
          <ac:picMkLst>
            <pc:docMk/>
            <pc:sldMk cId="1579848806" sldId="342"/>
            <ac:picMk id="7" creationId="{5281F99C-9B04-445C-936A-4FC49C9566BA}"/>
          </ac:picMkLst>
        </pc:picChg>
        <pc:picChg chg="mod">
          <ac:chgData name="Gerjan de Ruiter" userId="5d7c516b-9dcd-41a8-99d3-54425d29895b" providerId="ADAL" clId="{E2FAD13F-EB35-429F-8551-4E2BFA98E109}" dt="2022-05-11T08:04:21.492" v="23" actId="1076"/>
          <ac:picMkLst>
            <pc:docMk/>
            <pc:sldMk cId="1579848806" sldId="342"/>
            <ac:picMk id="9" creationId="{42787731-E8D1-4380-8DBA-25F0005A532F}"/>
          </ac:picMkLst>
        </pc:picChg>
        <pc:picChg chg="mod">
          <ac:chgData name="Gerjan de Ruiter" userId="5d7c516b-9dcd-41a8-99d3-54425d29895b" providerId="ADAL" clId="{E2FAD13F-EB35-429F-8551-4E2BFA98E109}" dt="2022-05-11T08:04:12.773" v="19" actId="1076"/>
          <ac:picMkLst>
            <pc:docMk/>
            <pc:sldMk cId="1579848806" sldId="342"/>
            <ac:picMk id="1026" creationId="{1EC4B4B7-64DD-41C2-AF8C-398EEEF4D753}"/>
          </ac:picMkLst>
        </pc:picChg>
        <pc:picChg chg="mod">
          <ac:chgData name="Gerjan de Ruiter" userId="5d7c516b-9dcd-41a8-99d3-54425d29895b" providerId="ADAL" clId="{E2FAD13F-EB35-429F-8551-4E2BFA98E109}" dt="2022-05-11T08:04:14.086" v="20" actId="1076"/>
          <ac:picMkLst>
            <pc:docMk/>
            <pc:sldMk cId="1579848806" sldId="342"/>
            <ac:picMk id="1028" creationId="{2B1760C0-AE48-4947-87CC-90B4B9C96BE5}"/>
          </ac:picMkLst>
        </pc:picChg>
      </pc:sldChg>
      <pc:sldChg chg="modSp del">
        <pc:chgData name="Gerjan de Ruiter" userId="5d7c516b-9dcd-41a8-99d3-54425d29895b" providerId="ADAL" clId="{E2FAD13F-EB35-429F-8551-4E2BFA98E109}" dt="2022-05-11T08:25:09.204" v="793" actId="47"/>
        <pc:sldMkLst>
          <pc:docMk/>
          <pc:sldMk cId="3661377707" sldId="344"/>
        </pc:sldMkLst>
        <pc:spChg chg="mod">
          <ac:chgData name="Gerjan de Ruiter" userId="5d7c516b-9dcd-41a8-99d3-54425d29895b" providerId="ADAL" clId="{E2FAD13F-EB35-429F-8551-4E2BFA98E109}" dt="2022-05-11T08:03:38.254" v="0"/>
          <ac:spMkLst>
            <pc:docMk/>
            <pc:sldMk cId="3661377707" sldId="344"/>
            <ac:spMk id="2" creationId="{2F72E76B-FF3A-41B6-90B2-A407D7896B1A}"/>
          </ac:spMkLst>
        </pc:spChg>
        <pc:picChg chg="mod">
          <ac:chgData name="Gerjan de Ruiter" userId="5d7c516b-9dcd-41a8-99d3-54425d29895b" providerId="ADAL" clId="{E2FAD13F-EB35-429F-8551-4E2BFA98E109}" dt="2022-05-11T08:03:38.254" v="0"/>
          <ac:picMkLst>
            <pc:docMk/>
            <pc:sldMk cId="3661377707" sldId="344"/>
            <ac:picMk id="2050" creationId="{10EE2F7C-37F5-4BF2-A23D-9A1AEB591A0F}"/>
          </ac:picMkLst>
        </pc:picChg>
      </pc:sldChg>
      <pc:sldChg chg="modSp del mod">
        <pc:chgData name="Gerjan de Ruiter" userId="5d7c516b-9dcd-41a8-99d3-54425d29895b" providerId="ADAL" clId="{E2FAD13F-EB35-429F-8551-4E2BFA98E109}" dt="2022-05-11T08:25:00.622" v="786" actId="47"/>
        <pc:sldMkLst>
          <pc:docMk/>
          <pc:sldMk cId="3506261688" sldId="346"/>
        </pc:sldMkLst>
        <pc:spChg chg="mod">
          <ac:chgData name="Gerjan de Ruiter" userId="5d7c516b-9dcd-41a8-99d3-54425d29895b" providerId="ADAL" clId="{E2FAD13F-EB35-429F-8551-4E2BFA98E109}" dt="2022-05-11T08:03:38.254" v="0"/>
          <ac:spMkLst>
            <pc:docMk/>
            <pc:sldMk cId="3506261688" sldId="346"/>
            <ac:spMk id="2" creationId="{1B534745-7481-4A7B-A68B-FF38A82C9BD4}"/>
          </ac:spMkLst>
        </pc:spChg>
        <pc:spChg chg="mod">
          <ac:chgData name="Gerjan de Ruiter" userId="5d7c516b-9dcd-41a8-99d3-54425d29895b" providerId="ADAL" clId="{E2FAD13F-EB35-429F-8551-4E2BFA98E109}" dt="2022-05-11T08:03:38.466" v="1" actId="27636"/>
          <ac:spMkLst>
            <pc:docMk/>
            <pc:sldMk cId="3506261688" sldId="346"/>
            <ac:spMk id="3" creationId="{51CC9127-2451-4D20-A03F-740B183BD41D}"/>
          </ac:spMkLst>
        </pc:spChg>
      </pc:sldChg>
      <pc:sldChg chg="modSp del">
        <pc:chgData name="Gerjan de Ruiter" userId="5d7c516b-9dcd-41a8-99d3-54425d29895b" providerId="ADAL" clId="{E2FAD13F-EB35-429F-8551-4E2BFA98E109}" dt="2022-05-11T08:25:04.748" v="791" actId="47"/>
        <pc:sldMkLst>
          <pc:docMk/>
          <pc:sldMk cId="3615742474" sldId="347"/>
        </pc:sldMkLst>
        <pc:spChg chg="mod">
          <ac:chgData name="Gerjan de Ruiter" userId="5d7c516b-9dcd-41a8-99d3-54425d29895b" providerId="ADAL" clId="{E2FAD13F-EB35-429F-8551-4E2BFA98E109}" dt="2022-05-11T08:03:38.254" v="0"/>
          <ac:spMkLst>
            <pc:docMk/>
            <pc:sldMk cId="3615742474" sldId="347"/>
            <ac:spMk id="7" creationId="{2557FBC2-BABD-494A-A612-3A99463D82F3}"/>
          </ac:spMkLst>
        </pc:spChg>
        <pc:spChg chg="mod">
          <ac:chgData name="Gerjan de Ruiter" userId="5d7c516b-9dcd-41a8-99d3-54425d29895b" providerId="ADAL" clId="{E2FAD13F-EB35-429F-8551-4E2BFA98E109}" dt="2022-05-11T08:03:38.254" v="0"/>
          <ac:spMkLst>
            <pc:docMk/>
            <pc:sldMk cId="3615742474" sldId="347"/>
            <ac:spMk id="8" creationId="{044DC3CB-682F-47AE-AA07-2B99484E1EE6}"/>
          </ac:spMkLst>
        </pc:spChg>
        <pc:spChg chg="mod">
          <ac:chgData name="Gerjan de Ruiter" userId="5d7c516b-9dcd-41a8-99d3-54425d29895b" providerId="ADAL" clId="{E2FAD13F-EB35-429F-8551-4E2BFA98E109}" dt="2022-05-11T08:03:38.254" v="0"/>
          <ac:spMkLst>
            <pc:docMk/>
            <pc:sldMk cId="3615742474" sldId="347"/>
            <ac:spMk id="9" creationId="{E51C9930-2454-424B-87D3-D09704E66961}"/>
          </ac:spMkLst>
        </pc:spChg>
        <pc:picChg chg="mod">
          <ac:chgData name="Gerjan de Ruiter" userId="5d7c516b-9dcd-41a8-99d3-54425d29895b" providerId="ADAL" clId="{E2FAD13F-EB35-429F-8551-4E2BFA98E109}" dt="2022-05-11T08:03:38.254" v="0"/>
          <ac:picMkLst>
            <pc:docMk/>
            <pc:sldMk cId="3615742474" sldId="347"/>
            <ac:picMk id="4100" creationId="{31C0ECAF-DC7F-41AE-A147-6ED88BB7A243}"/>
          </ac:picMkLst>
        </pc:picChg>
      </pc:sldChg>
      <pc:sldChg chg="modSp del">
        <pc:chgData name="Gerjan de Ruiter" userId="5d7c516b-9dcd-41a8-99d3-54425d29895b" providerId="ADAL" clId="{E2FAD13F-EB35-429F-8551-4E2BFA98E109}" dt="2022-05-11T08:25:01.872" v="787" actId="47"/>
        <pc:sldMkLst>
          <pc:docMk/>
          <pc:sldMk cId="1073633560" sldId="348"/>
        </pc:sldMkLst>
        <pc:spChg chg="mod">
          <ac:chgData name="Gerjan de Ruiter" userId="5d7c516b-9dcd-41a8-99d3-54425d29895b" providerId="ADAL" clId="{E2FAD13F-EB35-429F-8551-4E2BFA98E109}" dt="2022-05-11T08:03:38.254" v="0"/>
          <ac:spMkLst>
            <pc:docMk/>
            <pc:sldMk cId="1073633560" sldId="348"/>
            <ac:spMk id="2" creationId="{84844E20-ACE2-47F9-A466-ADD7837B0DB3}"/>
          </ac:spMkLst>
        </pc:spChg>
        <pc:spChg chg="mod">
          <ac:chgData name="Gerjan de Ruiter" userId="5d7c516b-9dcd-41a8-99d3-54425d29895b" providerId="ADAL" clId="{E2FAD13F-EB35-429F-8551-4E2BFA98E109}" dt="2022-05-11T08:03:38.254" v="0"/>
          <ac:spMkLst>
            <pc:docMk/>
            <pc:sldMk cId="1073633560" sldId="348"/>
            <ac:spMk id="4" creationId="{A7BFE9CC-BABD-4C7A-B5D1-A7902125BBD5}"/>
          </ac:spMkLst>
        </pc:spChg>
        <pc:picChg chg="mod">
          <ac:chgData name="Gerjan de Ruiter" userId="5d7c516b-9dcd-41a8-99d3-54425d29895b" providerId="ADAL" clId="{E2FAD13F-EB35-429F-8551-4E2BFA98E109}" dt="2022-05-11T08:03:38.254" v="0"/>
          <ac:picMkLst>
            <pc:docMk/>
            <pc:sldMk cId="1073633560" sldId="348"/>
            <ac:picMk id="6146" creationId="{A4262BD8-6A0E-4CE4-8544-92D454DD15CB}"/>
          </ac:picMkLst>
        </pc:picChg>
      </pc:sldChg>
      <pc:sldChg chg="modSp del">
        <pc:chgData name="Gerjan de Ruiter" userId="5d7c516b-9dcd-41a8-99d3-54425d29895b" providerId="ADAL" clId="{E2FAD13F-EB35-429F-8551-4E2BFA98E109}" dt="2022-05-11T08:25:04.241" v="790" actId="47"/>
        <pc:sldMkLst>
          <pc:docMk/>
          <pc:sldMk cId="1118314326" sldId="349"/>
        </pc:sldMkLst>
        <pc:spChg chg="mod">
          <ac:chgData name="Gerjan de Ruiter" userId="5d7c516b-9dcd-41a8-99d3-54425d29895b" providerId="ADAL" clId="{E2FAD13F-EB35-429F-8551-4E2BFA98E109}" dt="2022-05-11T08:03:38.254" v="0"/>
          <ac:spMkLst>
            <pc:docMk/>
            <pc:sldMk cId="1118314326" sldId="349"/>
            <ac:spMk id="2" creationId="{06FFD05E-521D-4CBA-AC66-D7A8BDD03963}"/>
          </ac:spMkLst>
        </pc:spChg>
        <pc:spChg chg="mod">
          <ac:chgData name="Gerjan de Ruiter" userId="5d7c516b-9dcd-41a8-99d3-54425d29895b" providerId="ADAL" clId="{E2FAD13F-EB35-429F-8551-4E2BFA98E109}" dt="2022-05-11T08:03:38.254" v="0"/>
          <ac:spMkLst>
            <pc:docMk/>
            <pc:sldMk cId="1118314326" sldId="349"/>
            <ac:spMk id="4" creationId="{49E95EF6-E4D0-4818-8563-8742ACD4CA59}"/>
          </ac:spMkLst>
        </pc:spChg>
        <pc:picChg chg="mod">
          <ac:chgData name="Gerjan de Ruiter" userId="5d7c516b-9dcd-41a8-99d3-54425d29895b" providerId="ADAL" clId="{E2FAD13F-EB35-429F-8551-4E2BFA98E109}" dt="2022-05-11T08:03:38.254" v="0"/>
          <ac:picMkLst>
            <pc:docMk/>
            <pc:sldMk cId="1118314326" sldId="349"/>
            <ac:picMk id="8196" creationId="{5CEDB902-2374-4E8F-9B45-4E54129FF977}"/>
          </ac:picMkLst>
        </pc:picChg>
      </pc:sldChg>
      <pc:sldChg chg="del">
        <pc:chgData name="Gerjan de Ruiter" userId="5d7c516b-9dcd-41a8-99d3-54425d29895b" providerId="ADAL" clId="{E2FAD13F-EB35-429F-8551-4E2BFA98E109}" dt="2022-05-11T08:25:02.839" v="788" actId="47"/>
        <pc:sldMkLst>
          <pc:docMk/>
          <pc:sldMk cId="3903198963" sldId="350"/>
        </pc:sldMkLst>
      </pc:sldChg>
      <pc:sldChg chg="modSp del">
        <pc:chgData name="Gerjan de Ruiter" userId="5d7c516b-9dcd-41a8-99d3-54425d29895b" providerId="ADAL" clId="{E2FAD13F-EB35-429F-8551-4E2BFA98E109}" dt="2022-05-11T08:25:03.748" v="789" actId="47"/>
        <pc:sldMkLst>
          <pc:docMk/>
          <pc:sldMk cId="2648278028" sldId="351"/>
        </pc:sldMkLst>
        <pc:spChg chg="mod">
          <ac:chgData name="Gerjan de Ruiter" userId="5d7c516b-9dcd-41a8-99d3-54425d29895b" providerId="ADAL" clId="{E2FAD13F-EB35-429F-8551-4E2BFA98E109}" dt="2022-05-11T08:03:38.254" v="0"/>
          <ac:spMkLst>
            <pc:docMk/>
            <pc:sldMk cId="2648278028" sldId="351"/>
            <ac:spMk id="2" creationId="{8C6F7301-8896-4D7E-969D-A16543FF9889}"/>
          </ac:spMkLst>
        </pc:spChg>
      </pc:sldChg>
      <pc:sldChg chg="modSp del">
        <pc:chgData name="Gerjan de Ruiter" userId="5d7c516b-9dcd-41a8-99d3-54425d29895b" providerId="ADAL" clId="{E2FAD13F-EB35-429F-8551-4E2BFA98E109}" dt="2022-05-11T08:20:27.907" v="785" actId="47"/>
        <pc:sldMkLst>
          <pc:docMk/>
          <pc:sldMk cId="2695178424" sldId="352"/>
        </pc:sldMkLst>
        <pc:spChg chg="mod">
          <ac:chgData name="Gerjan de Ruiter" userId="5d7c516b-9dcd-41a8-99d3-54425d29895b" providerId="ADAL" clId="{E2FAD13F-EB35-429F-8551-4E2BFA98E109}" dt="2022-05-11T08:03:38.254" v="0"/>
          <ac:spMkLst>
            <pc:docMk/>
            <pc:sldMk cId="2695178424" sldId="352"/>
            <ac:spMk id="2" creationId="{00000000-0000-0000-0000-000000000000}"/>
          </ac:spMkLst>
        </pc:spChg>
      </pc:sldChg>
      <pc:sldChg chg="modSp del">
        <pc:chgData name="Gerjan de Ruiter" userId="5d7c516b-9dcd-41a8-99d3-54425d29895b" providerId="ADAL" clId="{E2FAD13F-EB35-429F-8551-4E2BFA98E109}" dt="2022-05-11T08:20:27.050" v="784" actId="47"/>
        <pc:sldMkLst>
          <pc:docMk/>
          <pc:sldMk cId="4098290990" sldId="353"/>
        </pc:sldMkLst>
        <pc:spChg chg="mod">
          <ac:chgData name="Gerjan de Ruiter" userId="5d7c516b-9dcd-41a8-99d3-54425d29895b" providerId="ADAL" clId="{E2FAD13F-EB35-429F-8551-4E2BFA98E109}" dt="2022-05-11T08:03:38.254" v="0"/>
          <ac:spMkLst>
            <pc:docMk/>
            <pc:sldMk cId="4098290990" sldId="353"/>
            <ac:spMk id="2" creationId="{21AF2EC1-53D3-4507-B9A8-FDAC79E0F09D}"/>
          </ac:spMkLst>
        </pc:spChg>
        <pc:spChg chg="mod">
          <ac:chgData name="Gerjan de Ruiter" userId="5d7c516b-9dcd-41a8-99d3-54425d29895b" providerId="ADAL" clId="{E2FAD13F-EB35-429F-8551-4E2BFA98E109}" dt="2022-05-11T08:03:38.254" v="0"/>
          <ac:spMkLst>
            <pc:docMk/>
            <pc:sldMk cId="4098290990" sldId="353"/>
            <ac:spMk id="4" creationId="{2D037498-E02C-4031-94DA-40F32EB2547C}"/>
          </ac:spMkLst>
        </pc:spChg>
      </pc:sldChg>
      <pc:sldChg chg="del">
        <pc:chgData name="Gerjan de Ruiter" userId="5d7c516b-9dcd-41a8-99d3-54425d29895b" providerId="ADAL" clId="{E2FAD13F-EB35-429F-8551-4E2BFA98E109}" dt="2022-05-11T08:13:36.459" v="419" actId="47"/>
        <pc:sldMkLst>
          <pc:docMk/>
          <pc:sldMk cId="565538256" sldId="354"/>
        </pc:sldMkLst>
      </pc:sldChg>
      <pc:sldChg chg="addSp delSp modSp new mod modClrScheme chgLayout">
        <pc:chgData name="Gerjan de Ruiter" userId="5d7c516b-9dcd-41a8-99d3-54425d29895b" providerId="ADAL" clId="{E2FAD13F-EB35-429F-8551-4E2BFA98E109}" dt="2022-05-11T09:11:47.123" v="1675" actId="20577"/>
        <pc:sldMkLst>
          <pc:docMk/>
          <pc:sldMk cId="1420711238" sldId="355"/>
        </pc:sldMkLst>
        <pc:spChg chg="del mod ord">
          <ac:chgData name="Gerjan de Ruiter" userId="5d7c516b-9dcd-41a8-99d3-54425d29895b" providerId="ADAL" clId="{E2FAD13F-EB35-429F-8551-4E2BFA98E109}" dt="2022-05-11T08:06:47.504" v="93" actId="700"/>
          <ac:spMkLst>
            <pc:docMk/>
            <pc:sldMk cId="1420711238" sldId="355"/>
            <ac:spMk id="2" creationId="{71DFC00E-FFB4-218A-7DEC-A4886AB2ADFD}"/>
          </ac:spMkLst>
        </pc:spChg>
        <pc:spChg chg="del mod ord">
          <ac:chgData name="Gerjan de Ruiter" userId="5d7c516b-9dcd-41a8-99d3-54425d29895b" providerId="ADAL" clId="{E2FAD13F-EB35-429F-8551-4E2BFA98E109}" dt="2022-05-11T08:06:47.504" v="93" actId="700"/>
          <ac:spMkLst>
            <pc:docMk/>
            <pc:sldMk cId="1420711238" sldId="355"/>
            <ac:spMk id="3" creationId="{396FABC0-2FC6-39DD-9911-0A0D2363DAC5}"/>
          </ac:spMkLst>
        </pc:spChg>
        <pc:spChg chg="del mod ord">
          <ac:chgData name="Gerjan de Ruiter" userId="5d7c516b-9dcd-41a8-99d3-54425d29895b" providerId="ADAL" clId="{E2FAD13F-EB35-429F-8551-4E2BFA98E109}" dt="2022-05-11T08:06:47.504" v="93" actId="700"/>
          <ac:spMkLst>
            <pc:docMk/>
            <pc:sldMk cId="1420711238" sldId="355"/>
            <ac:spMk id="4" creationId="{A47A50C5-BECF-B268-00AB-22704F0771EF}"/>
          </ac:spMkLst>
        </pc:spChg>
        <pc:spChg chg="add mod ord">
          <ac:chgData name="Gerjan de Ruiter" userId="5d7c516b-9dcd-41a8-99d3-54425d29895b" providerId="ADAL" clId="{E2FAD13F-EB35-429F-8551-4E2BFA98E109}" dt="2022-05-11T08:07:15.770" v="123" actId="14100"/>
          <ac:spMkLst>
            <pc:docMk/>
            <pc:sldMk cId="1420711238" sldId="355"/>
            <ac:spMk id="5" creationId="{DA443AE3-5AB7-9C4C-0DF3-AB533DF1851F}"/>
          </ac:spMkLst>
        </pc:spChg>
        <pc:spChg chg="add mod ord">
          <ac:chgData name="Gerjan de Ruiter" userId="5d7c516b-9dcd-41a8-99d3-54425d29895b" providerId="ADAL" clId="{E2FAD13F-EB35-429F-8551-4E2BFA98E109}" dt="2022-05-11T09:11:47.123" v="1675" actId="20577"/>
          <ac:spMkLst>
            <pc:docMk/>
            <pc:sldMk cId="1420711238" sldId="355"/>
            <ac:spMk id="6" creationId="{23836889-A9DE-E8BC-BEAD-7D683164E99F}"/>
          </ac:spMkLst>
        </pc:spChg>
        <pc:spChg chg="add del mod ord">
          <ac:chgData name="Gerjan de Ruiter" userId="5d7c516b-9dcd-41a8-99d3-54425d29895b" providerId="ADAL" clId="{E2FAD13F-EB35-429F-8551-4E2BFA98E109}" dt="2022-05-11T08:07:13.449" v="122" actId="478"/>
          <ac:spMkLst>
            <pc:docMk/>
            <pc:sldMk cId="1420711238" sldId="355"/>
            <ac:spMk id="7" creationId="{A6CBD7D8-060F-27FF-912E-105AB5BE7DDD}"/>
          </ac:spMkLst>
        </pc:spChg>
        <pc:spChg chg="add mod ord">
          <ac:chgData name="Gerjan de Ruiter" userId="5d7c516b-9dcd-41a8-99d3-54425d29895b" providerId="ADAL" clId="{E2FAD13F-EB35-429F-8551-4E2BFA98E109}" dt="2022-05-11T08:06:47.504" v="93" actId="700"/>
          <ac:spMkLst>
            <pc:docMk/>
            <pc:sldMk cId="1420711238" sldId="355"/>
            <ac:spMk id="8" creationId="{6DABE46D-7DDB-6201-8A41-95F77371C4E9}"/>
          </ac:spMkLst>
        </pc:spChg>
      </pc:sldChg>
      <pc:sldChg chg="addSp delSp modSp new mod">
        <pc:chgData name="Gerjan de Ruiter" userId="5d7c516b-9dcd-41a8-99d3-54425d29895b" providerId="ADAL" clId="{E2FAD13F-EB35-429F-8551-4E2BFA98E109}" dt="2022-05-11T08:34:47.439" v="1050" actId="20577"/>
        <pc:sldMkLst>
          <pc:docMk/>
          <pc:sldMk cId="3698492945" sldId="356"/>
        </pc:sldMkLst>
        <pc:spChg chg="mod">
          <ac:chgData name="Gerjan de Ruiter" userId="5d7c516b-9dcd-41a8-99d3-54425d29895b" providerId="ADAL" clId="{E2FAD13F-EB35-429F-8551-4E2BFA98E109}" dt="2022-05-11T08:33:26.487" v="884" actId="20577"/>
          <ac:spMkLst>
            <pc:docMk/>
            <pc:sldMk cId="3698492945" sldId="356"/>
            <ac:spMk id="2" creationId="{118EA48B-EC0C-F025-6518-AD6D20DB68EF}"/>
          </ac:spMkLst>
        </pc:spChg>
        <pc:spChg chg="del">
          <ac:chgData name="Gerjan de Ruiter" userId="5d7c516b-9dcd-41a8-99d3-54425d29895b" providerId="ADAL" clId="{E2FAD13F-EB35-429F-8551-4E2BFA98E109}" dt="2022-05-11T08:31:57.844" v="806"/>
          <ac:spMkLst>
            <pc:docMk/>
            <pc:sldMk cId="3698492945" sldId="356"/>
            <ac:spMk id="3" creationId="{80BF5B5F-D80C-C907-E115-6628E7EC1B94}"/>
          </ac:spMkLst>
        </pc:spChg>
        <pc:spChg chg="mod">
          <ac:chgData name="Gerjan de Ruiter" userId="5d7c516b-9dcd-41a8-99d3-54425d29895b" providerId="ADAL" clId="{E2FAD13F-EB35-429F-8551-4E2BFA98E109}" dt="2022-05-11T08:34:47.439" v="1050" actId="20577"/>
          <ac:spMkLst>
            <pc:docMk/>
            <pc:sldMk cId="3698492945" sldId="356"/>
            <ac:spMk id="4" creationId="{FD774F07-FEA4-70D6-E513-346306461332}"/>
          </ac:spMkLst>
        </pc:spChg>
        <pc:spChg chg="mod">
          <ac:chgData name="Gerjan de Ruiter" userId="5d7c516b-9dcd-41a8-99d3-54425d29895b" providerId="ADAL" clId="{E2FAD13F-EB35-429F-8551-4E2BFA98E109}" dt="2022-05-11T08:33:53.856" v="986" actId="20577"/>
          <ac:spMkLst>
            <pc:docMk/>
            <pc:sldMk cId="3698492945" sldId="356"/>
            <ac:spMk id="5" creationId="{FAB61AAF-DE22-999F-8693-6C2FF86A9ED2}"/>
          </ac:spMkLst>
        </pc:spChg>
        <pc:spChg chg="del">
          <ac:chgData name="Gerjan de Ruiter" userId="5d7c516b-9dcd-41a8-99d3-54425d29895b" providerId="ADAL" clId="{E2FAD13F-EB35-429F-8551-4E2BFA98E109}" dt="2022-05-11T08:32:59.032" v="807"/>
          <ac:spMkLst>
            <pc:docMk/>
            <pc:sldMk cId="3698492945" sldId="356"/>
            <ac:spMk id="6" creationId="{8C5EE084-F06C-A5DA-0390-EE5BA2C259B1}"/>
          </ac:spMkLst>
        </pc:spChg>
        <pc:picChg chg="add mod">
          <ac:chgData name="Gerjan de Ruiter" userId="5d7c516b-9dcd-41a8-99d3-54425d29895b" providerId="ADAL" clId="{E2FAD13F-EB35-429F-8551-4E2BFA98E109}" dt="2022-05-11T08:31:57.844" v="806"/>
          <ac:picMkLst>
            <pc:docMk/>
            <pc:sldMk cId="3698492945" sldId="356"/>
            <ac:picMk id="1026" creationId="{D8716906-8F12-E155-1351-EBC517BCE213}"/>
          </ac:picMkLst>
        </pc:picChg>
        <pc:picChg chg="add mod">
          <ac:chgData name="Gerjan de Ruiter" userId="5d7c516b-9dcd-41a8-99d3-54425d29895b" providerId="ADAL" clId="{E2FAD13F-EB35-429F-8551-4E2BFA98E109}" dt="2022-05-11T08:32:59.032" v="807"/>
          <ac:picMkLst>
            <pc:docMk/>
            <pc:sldMk cId="3698492945" sldId="356"/>
            <ac:picMk id="1028" creationId="{F600A228-5B9F-CAAA-6B66-DF60C6D3C31D}"/>
          </ac:picMkLst>
        </pc:picChg>
      </pc:sldChg>
      <pc:sldChg chg="add del">
        <pc:chgData name="Gerjan de Ruiter" userId="5d7c516b-9dcd-41a8-99d3-54425d29895b" providerId="ADAL" clId="{E2FAD13F-EB35-429F-8551-4E2BFA98E109}" dt="2022-05-11T08:14:47.961" v="427"/>
        <pc:sldMkLst>
          <pc:docMk/>
          <pc:sldMk cId="4145616519" sldId="356"/>
        </pc:sldMkLst>
      </pc:sldChg>
      <pc:sldChg chg="modSp new mod modAnim">
        <pc:chgData name="Gerjan de Ruiter" userId="5d7c516b-9dcd-41a8-99d3-54425d29895b" providerId="ADAL" clId="{E2FAD13F-EB35-429F-8551-4E2BFA98E109}" dt="2022-05-11T08:45:54.792" v="1525"/>
        <pc:sldMkLst>
          <pc:docMk/>
          <pc:sldMk cId="1197500946" sldId="357"/>
        </pc:sldMkLst>
        <pc:spChg chg="mod">
          <ac:chgData name="Gerjan de Ruiter" userId="5d7c516b-9dcd-41a8-99d3-54425d29895b" providerId="ADAL" clId="{E2FAD13F-EB35-429F-8551-4E2BFA98E109}" dt="2022-05-11T08:45:34.283" v="1517" actId="20577"/>
          <ac:spMkLst>
            <pc:docMk/>
            <pc:sldMk cId="1197500946" sldId="357"/>
            <ac:spMk id="2" creationId="{44990193-F22D-53A6-1AB8-5877C5B4546A}"/>
          </ac:spMkLst>
        </pc:spChg>
        <pc:spChg chg="mod">
          <ac:chgData name="Gerjan de Ruiter" userId="5d7c516b-9dcd-41a8-99d3-54425d29895b" providerId="ADAL" clId="{E2FAD13F-EB35-429F-8551-4E2BFA98E109}" dt="2022-05-11T08:45:46.985" v="1523" actId="113"/>
          <ac:spMkLst>
            <pc:docMk/>
            <pc:sldMk cId="1197500946" sldId="357"/>
            <ac:spMk id="3" creationId="{6CF1378E-B949-BBFE-F29A-AD49372ADD0E}"/>
          </ac:spMkLst>
        </pc:spChg>
      </pc:sldChg>
      <pc:sldChg chg="addSp delSp modSp new mod">
        <pc:chgData name="Gerjan de Ruiter" userId="5d7c516b-9dcd-41a8-99d3-54425d29895b" providerId="ADAL" clId="{E2FAD13F-EB35-429F-8551-4E2BFA98E109}" dt="2022-05-11T08:49:36.742" v="1658" actId="1076"/>
        <pc:sldMkLst>
          <pc:docMk/>
          <pc:sldMk cId="2459562162" sldId="358"/>
        </pc:sldMkLst>
        <pc:spChg chg="mod">
          <ac:chgData name="Gerjan de Ruiter" userId="5d7c516b-9dcd-41a8-99d3-54425d29895b" providerId="ADAL" clId="{E2FAD13F-EB35-429F-8551-4E2BFA98E109}" dt="2022-05-11T08:49:06.723" v="1570" actId="20577"/>
          <ac:spMkLst>
            <pc:docMk/>
            <pc:sldMk cId="2459562162" sldId="358"/>
            <ac:spMk id="2" creationId="{D2D20A7E-2340-B9FF-9555-20D4B18592D2}"/>
          </ac:spMkLst>
        </pc:spChg>
        <pc:spChg chg="del">
          <ac:chgData name="Gerjan de Ruiter" userId="5d7c516b-9dcd-41a8-99d3-54425d29895b" providerId="ADAL" clId="{E2FAD13F-EB35-429F-8551-4E2BFA98E109}" dt="2022-05-11T08:49:29.391" v="1655"/>
          <ac:spMkLst>
            <pc:docMk/>
            <pc:sldMk cId="2459562162" sldId="358"/>
            <ac:spMk id="3" creationId="{3A2D6474-32E3-5F99-C24F-BC87513BFD26}"/>
          </ac:spMkLst>
        </pc:spChg>
        <pc:spChg chg="mod">
          <ac:chgData name="Gerjan de Ruiter" userId="5d7c516b-9dcd-41a8-99d3-54425d29895b" providerId="ADAL" clId="{E2FAD13F-EB35-429F-8551-4E2BFA98E109}" dt="2022-05-11T08:49:33.795" v="1657" actId="403"/>
          <ac:spMkLst>
            <pc:docMk/>
            <pc:sldMk cId="2459562162" sldId="358"/>
            <ac:spMk id="4" creationId="{0915D6E9-1C33-B6EF-0DD5-A288DB2302E8}"/>
          </ac:spMkLst>
        </pc:spChg>
        <pc:picChg chg="add mod">
          <ac:chgData name="Gerjan de Ruiter" userId="5d7c516b-9dcd-41a8-99d3-54425d29895b" providerId="ADAL" clId="{E2FAD13F-EB35-429F-8551-4E2BFA98E109}" dt="2022-05-11T08:49:36.742" v="1658" actId="1076"/>
          <ac:picMkLst>
            <pc:docMk/>
            <pc:sldMk cId="2459562162" sldId="358"/>
            <ac:picMk id="5" creationId="{A8C5DF5E-C817-2D40-3F55-A36B7C70BEA5}"/>
          </ac:picMkLst>
        </pc:picChg>
      </pc:sldChg>
      <pc:sldChg chg="modSp add mod">
        <pc:chgData name="Gerjan de Ruiter" userId="5d7c516b-9dcd-41a8-99d3-54425d29895b" providerId="ADAL" clId="{E2FAD13F-EB35-429F-8551-4E2BFA98E109}" dt="2022-05-11T08:49:55.758" v="1660" actId="20577"/>
        <pc:sldMkLst>
          <pc:docMk/>
          <pc:sldMk cId="1822046702" sldId="359"/>
        </pc:sldMkLst>
        <pc:spChg chg="mod">
          <ac:chgData name="Gerjan de Ruiter" userId="5d7c516b-9dcd-41a8-99d3-54425d29895b" providerId="ADAL" clId="{E2FAD13F-EB35-429F-8551-4E2BFA98E109}" dt="2022-05-11T08:49:55.758" v="1660" actId="20577"/>
          <ac:spMkLst>
            <pc:docMk/>
            <pc:sldMk cId="1822046702" sldId="359"/>
            <ac:spMk id="4" creationId="{B0948153-66DE-4113-8F28-DB423660827E}"/>
          </ac:spMkLst>
        </pc:spChg>
      </pc:sldChg>
      <pc:sldChg chg="addSp delSp modSp new mod modClrScheme chgLayout modNotesTx">
        <pc:chgData name="Gerjan de Ruiter" userId="5d7c516b-9dcd-41a8-99d3-54425d29895b" providerId="ADAL" clId="{E2FAD13F-EB35-429F-8551-4E2BFA98E109}" dt="2022-05-11T13:07:04.615" v="3698" actId="20577"/>
        <pc:sldMkLst>
          <pc:docMk/>
          <pc:sldMk cId="2222216337" sldId="360"/>
        </pc:sldMkLst>
        <pc:spChg chg="mod">
          <ac:chgData name="Gerjan de Ruiter" userId="5d7c516b-9dcd-41a8-99d3-54425d29895b" providerId="ADAL" clId="{E2FAD13F-EB35-429F-8551-4E2BFA98E109}" dt="2022-05-11T09:13:36.835" v="1966" actId="26606"/>
          <ac:spMkLst>
            <pc:docMk/>
            <pc:sldMk cId="2222216337" sldId="360"/>
            <ac:spMk id="2" creationId="{2B6161CA-959B-4CB1-FB02-2B639918DB12}"/>
          </ac:spMkLst>
        </pc:spChg>
        <pc:spChg chg="del">
          <ac:chgData name="Gerjan de Ruiter" userId="5d7c516b-9dcd-41a8-99d3-54425d29895b" providerId="ADAL" clId="{E2FAD13F-EB35-429F-8551-4E2BFA98E109}" dt="2022-05-11T09:13:23.139" v="1964"/>
          <ac:spMkLst>
            <pc:docMk/>
            <pc:sldMk cId="2222216337" sldId="360"/>
            <ac:spMk id="3" creationId="{6A5ECE54-285F-1DEA-DAAD-152A4D2861EF}"/>
          </ac:spMkLst>
        </pc:spChg>
        <pc:spChg chg="mod">
          <ac:chgData name="Gerjan de Ruiter" userId="5d7c516b-9dcd-41a8-99d3-54425d29895b" providerId="ADAL" clId="{E2FAD13F-EB35-429F-8551-4E2BFA98E109}" dt="2022-05-11T13:07:04.615" v="3698" actId="20577"/>
          <ac:spMkLst>
            <pc:docMk/>
            <pc:sldMk cId="2222216337" sldId="360"/>
            <ac:spMk id="4" creationId="{0BAC7461-EDA2-46A2-22F5-5B440283EF8A}"/>
          </ac:spMkLst>
        </pc:spChg>
        <pc:spChg chg="add mod">
          <ac:chgData name="Gerjan de Ruiter" userId="5d7c516b-9dcd-41a8-99d3-54425d29895b" providerId="ADAL" clId="{E2FAD13F-EB35-429F-8551-4E2BFA98E109}" dt="2022-05-11T09:13:41.975" v="1977" actId="20577"/>
          <ac:spMkLst>
            <pc:docMk/>
            <pc:sldMk cId="2222216337" sldId="360"/>
            <ac:spMk id="71" creationId="{542E1925-376E-E9E6-6236-1EDC15D20C65}"/>
          </ac:spMkLst>
        </pc:spChg>
        <pc:picChg chg="add mod">
          <ac:chgData name="Gerjan de Ruiter" userId="5d7c516b-9dcd-41a8-99d3-54425d29895b" providerId="ADAL" clId="{E2FAD13F-EB35-429F-8551-4E2BFA98E109}" dt="2022-05-11T09:46:34.665" v="3688" actId="1076"/>
          <ac:picMkLst>
            <pc:docMk/>
            <pc:sldMk cId="2222216337" sldId="360"/>
            <ac:picMk id="1026" creationId="{79395091-4B71-CDDC-7EF4-A1B80A434E49}"/>
          </ac:picMkLst>
        </pc:picChg>
      </pc:sldChg>
      <pc:sldChg chg="add del">
        <pc:chgData name="Gerjan de Ruiter" userId="5d7c516b-9dcd-41a8-99d3-54425d29895b" providerId="ADAL" clId="{E2FAD13F-EB35-429F-8551-4E2BFA98E109}" dt="2022-05-11T09:18:31.893" v="2305"/>
        <pc:sldMkLst>
          <pc:docMk/>
          <pc:sldMk cId="1707458351" sldId="361"/>
        </pc:sldMkLst>
      </pc:sldChg>
      <pc:sldChg chg="addSp delSp modSp new mod">
        <pc:chgData name="Gerjan de Ruiter" userId="5d7c516b-9dcd-41a8-99d3-54425d29895b" providerId="ADAL" clId="{E2FAD13F-EB35-429F-8551-4E2BFA98E109}" dt="2022-05-11T09:22:14.148" v="2741" actId="20577"/>
        <pc:sldMkLst>
          <pc:docMk/>
          <pc:sldMk cId="4273438984" sldId="361"/>
        </pc:sldMkLst>
        <pc:spChg chg="mod">
          <ac:chgData name="Gerjan de Ruiter" userId="5d7c516b-9dcd-41a8-99d3-54425d29895b" providerId="ADAL" clId="{E2FAD13F-EB35-429F-8551-4E2BFA98E109}" dt="2022-05-11T09:18:50.988" v="2308" actId="114"/>
          <ac:spMkLst>
            <pc:docMk/>
            <pc:sldMk cId="4273438984" sldId="361"/>
            <ac:spMk id="2" creationId="{7F819135-4724-9D04-5F5A-5A5A167CE002}"/>
          </ac:spMkLst>
        </pc:spChg>
        <pc:spChg chg="mod">
          <ac:chgData name="Gerjan de Ruiter" userId="5d7c516b-9dcd-41a8-99d3-54425d29895b" providerId="ADAL" clId="{E2FAD13F-EB35-429F-8551-4E2BFA98E109}" dt="2022-05-11T09:22:14.148" v="2741" actId="20577"/>
          <ac:spMkLst>
            <pc:docMk/>
            <pc:sldMk cId="4273438984" sldId="361"/>
            <ac:spMk id="3" creationId="{927BC009-5397-6D35-FA9B-33DF8A7FF282}"/>
          </ac:spMkLst>
        </pc:spChg>
        <pc:spChg chg="del">
          <ac:chgData name="Gerjan de Ruiter" userId="5d7c516b-9dcd-41a8-99d3-54425d29895b" providerId="ADAL" clId="{E2FAD13F-EB35-429F-8551-4E2BFA98E109}" dt="2022-05-11T09:20:56.703" v="2469"/>
          <ac:spMkLst>
            <pc:docMk/>
            <pc:sldMk cId="4273438984" sldId="361"/>
            <ac:spMk id="4" creationId="{41F73BE0-CC00-0F50-7E40-EBC7E9440987}"/>
          </ac:spMkLst>
        </pc:spChg>
        <pc:picChg chg="add mod">
          <ac:chgData name="Gerjan de Ruiter" userId="5d7c516b-9dcd-41a8-99d3-54425d29895b" providerId="ADAL" clId="{E2FAD13F-EB35-429F-8551-4E2BFA98E109}" dt="2022-05-11T09:21:14.444" v="2472" actId="732"/>
          <ac:picMkLst>
            <pc:docMk/>
            <pc:sldMk cId="4273438984" sldId="361"/>
            <ac:picMk id="2050" creationId="{0742BAAF-9151-07D2-36F6-DC051C547DB5}"/>
          </ac:picMkLst>
        </pc:picChg>
      </pc:sldChg>
      <pc:sldChg chg="addSp delSp modSp add mod modClrScheme chgLayout">
        <pc:chgData name="Gerjan de Ruiter" userId="5d7c516b-9dcd-41a8-99d3-54425d29895b" providerId="ADAL" clId="{E2FAD13F-EB35-429F-8551-4E2BFA98E109}" dt="2022-05-11T09:29:06.612" v="3286" actId="20577"/>
        <pc:sldMkLst>
          <pc:docMk/>
          <pc:sldMk cId="2684992203" sldId="362"/>
        </pc:sldMkLst>
        <pc:spChg chg="mod">
          <ac:chgData name="Gerjan de Ruiter" userId="5d7c516b-9dcd-41a8-99d3-54425d29895b" providerId="ADAL" clId="{E2FAD13F-EB35-429F-8551-4E2BFA98E109}" dt="2022-05-11T09:26:28.256" v="2765" actId="26606"/>
          <ac:spMkLst>
            <pc:docMk/>
            <pc:sldMk cId="2684992203" sldId="362"/>
            <ac:spMk id="2" creationId="{7F819135-4724-9D04-5F5A-5A5A167CE002}"/>
          </ac:spMkLst>
        </pc:spChg>
        <pc:spChg chg="del">
          <ac:chgData name="Gerjan de Ruiter" userId="5d7c516b-9dcd-41a8-99d3-54425d29895b" providerId="ADAL" clId="{E2FAD13F-EB35-429F-8551-4E2BFA98E109}" dt="2022-05-11T09:26:28.256" v="2765" actId="26606"/>
          <ac:spMkLst>
            <pc:docMk/>
            <pc:sldMk cId="2684992203" sldId="362"/>
            <ac:spMk id="3" creationId="{927BC009-5397-6D35-FA9B-33DF8A7FF282}"/>
          </ac:spMkLst>
        </pc:spChg>
        <pc:spChg chg="del">
          <ac:chgData name="Gerjan de Ruiter" userId="5d7c516b-9dcd-41a8-99d3-54425d29895b" providerId="ADAL" clId="{E2FAD13F-EB35-429F-8551-4E2BFA98E109}" dt="2022-05-11T09:26:24.722" v="2764"/>
          <ac:spMkLst>
            <pc:docMk/>
            <pc:sldMk cId="2684992203" sldId="362"/>
            <ac:spMk id="4" creationId="{41F73BE0-CC00-0F50-7E40-EBC7E9440987}"/>
          </ac:spMkLst>
        </pc:spChg>
        <pc:spChg chg="del">
          <ac:chgData name="Gerjan de Ruiter" userId="5d7c516b-9dcd-41a8-99d3-54425d29895b" providerId="ADAL" clId="{E2FAD13F-EB35-429F-8551-4E2BFA98E109}" dt="2022-05-11T09:26:28.256" v="2765" actId="26606"/>
          <ac:spMkLst>
            <pc:docMk/>
            <pc:sldMk cId="2684992203" sldId="362"/>
            <ac:spMk id="5" creationId="{8F654D7F-C9B3-163B-6E03-30F25070979C}"/>
          </ac:spMkLst>
        </pc:spChg>
        <pc:spChg chg="add mod">
          <ac:chgData name="Gerjan de Ruiter" userId="5d7c516b-9dcd-41a8-99d3-54425d29895b" providerId="ADAL" clId="{E2FAD13F-EB35-429F-8551-4E2BFA98E109}" dt="2022-05-11T09:29:06.612" v="3286" actId="20577"/>
          <ac:spMkLst>
            <pc:docMk/>
            <pc:sldMk cId="2684992203" sldId="362"/>
            <ac:spMk id="71" creationId="{6EA0D811-69E0-8351-E969-3548EE1802AC}"/>
          </ac:spMkLst>
        </pc:spChg>
        <pc:picChg chg="add mod">
          <ac:chgData name="Gerjan de Ruiter" userId="5d7c516b-9dcd-41a8-99d3-54425d29895b" providerId="ADAL" clId="{E2FAD13F-EB35-429F-8551-4E2BFA98E109}" dt="2022-05-11T09:26:32.805" v="2768" actId="14100"/>
          <ac:picMkLst>
            <pc:docMk/>
            <pc:sldMk cId="2684992203" sldId="362"/>
            <ac:picMk id="4098" creationId="{B0789E99-C127-8770-97BC-A8DF96D19F8F}"/>
          </ac:picMkLst>
        </pc:picChg>
      </pc:sldChg>
      <pc:sldChg chg="addSp delSp modSp add mod">
        <pc:chgData name="Gerjan de Ruiter" userId="5d7c516b-9dcd-41a8-99d3-54425d29895b" providerId="ADAL" clId="{E2FAD13F-EB35-429F-8551-4E2BFA98E109}" dt="2022-05-11T09:46:59.422" v="3694" actId="20577"/>
        <pc:sldMkLst>
          <pc:docMk/>
          <pc:sldMk cId="2572777756" sldId="363"/>
        </pc:sldMkLst>
        <pc:spChg chg="mod">
          <ac:chgData name="Gerjan de Ruiter" userId="5d7c516b-9dcd-41a8-99d3-54425d29895b" providerId="ADAL" clId="{E2FAD13F-EB35-429F-8551-4E2BFA98E109}" dt="2022-05-11T09:45:40.714" v="3577" actId="14100"/>
          <ac:spMkLst>
            <pc:docMk/>
            <pc:sldMk cId="2572777756" sldId="363"/>
            <ac:spMk id="2" creationId="{7F819135-4724-9D04-5F5A-5A5A167CE002}"/>
          </ac:spMkLst>
        </pc:spChg>
        <pc:spChg chg="del">
          <ac:chgData name="Gerjan de Ruiter" userId="5d7c516b-9dcd-41a8-99d3-54425d29895b" providerId="ADAL" clId="{E2FAD13F-EB35-429F-8551-4E2BFA98E109}" dt="2022-05-11T09:35:08.769" v="3316" actId="26606"/>
          <ac:spMkLst>
            <pc:docMk/>
            <pc:sldMk cId="2572777756" sldId="363"/>
            <ac:spMk id="3" creationId="{927BC009-5397-6D35-FA9B-33DF8A7FF282}"/>
          </ac:spMkLst>
        </pc:spChg>
        <pc:spChg chg="del">
          <ac:chgData name="Gerjan de Ruiter" userId="5d7c516b-9dcd-41a8-99d3-54425d29895b" providerId="ADAL" clId="{E2FAD13F-EB35-429F-8551-4E2BFA98E109}" dt="2022-05-11T09:35:04.881" v="3315"/>
          <ac:spMkLst>
            <pc:docMk/>
            <pc:sldMk cId="2572777756" sldId="363"/>
            <ac:spMk id="4" creationId="{41F73BE0-CC00-0F50-7E40-EBC7E9440987}"/>
          </ac:spMkLst>
        </pc:spChg>
        <pc:spChg chg="del">
          <ac:chgData name="Gerjan de Ruiter" userId="5d7c516b-9dcd-41a8-99d3-54425d29895b" providerId="ADAL" clId="{E2FAD13F-EB35-429F-8551-4E2BFA98E109}" dt="2022-05-11T09:35:08.769" v="3316" actId="26606"/>
          <ac:spMkLst>
            <pc:docMk/>
            <pc:sldMk cId="2572777756" sldId="363"/>
            <ac:spMk id="5" creationId="{8F654D7F-C9B3-163B-6E03-30F25070979C}"/>
          </ac:spMkLst>
        </pc:spChg>
        <pc:spChg chg="add mod">
          <ac:chgData name="Gerjan de Ruiter" userId="5d7c516b-9dcd-41a8-99d3-54425d29895b" providerId="ADAL" clId="{E2FAD13F-EB35-429F-8551-4E2BFA98E109}" dt="2022-05-11T09:46:59.422" v="3694" actId="20577"/>
          <ac:spMkLst>
            <pc:docMk/>
            <pc:sldMk cId="2572777756" sldId="363"/>
            <ac:spMk id="71" creationId="{7C6F5E97-A4BD-A10A-5D0C-06D4848817D1}"/>
          </ac:spMkLst>
        </pc:spChg>
        <pc:spChg chg="add">
          <ac:chgData name="Gerjan de Ruiter" userId="5d7c516b-9dcd-41a8-99d3-54425d29895b" providerId="ADAL" clId="{E2FAD13F-EB35-429F-8551-4E2BFA98E109}" dt="2022-05-11T09:35:08.769" v="3316" actId="26606"/>
          <ac:spMkLst>
            <pc:docMk/>
            <pc:sldMk cId="2572777756" sldId="363"/>
            <ac:spMk id="73" creationId="{F4AAFA93-16DA-C95E-CE7D-F11C52DBF993}"/>
          </ac:spMkLst>
        </pc:spChg>
        <pc:picChg chg="add mod">
          <ac:chgData name="Gerjan de Ruiter" userId="5d7c516b-9dcd-41a8-99d3-54425d29895b" providerId="ADAL" clId="{E2FAD13F-EB35-429F-8551-4E2BFA98E109}" dt="2022-05-11T09:45:44.170" v="3579" actId="1076"/>
          <ac:picMkLst>
            <pc:docMk/>
            <pc:sldMk cId="2572777756" sldId="363"/>
            <ac:picMk id="6146" creationId="{C3B1E7DF-F6E8-5DB0-798F-20D5D249054C}"/>
          </ac:picMkLst>
        </pc:picChg>
      </pc:sldChg>
      <pc:sldChg chg="addSp delSp new del mod">
        <pc:chgData name="Gerjan de Ruiter" userId="5d7c516b-9dcd-41a8-99d3-54425d29895b" providerId="ADAL" clId="{E2FAD13F-EB35-429F-8551-4E2BFA98E109}" dt="2022-05-11T09:23:15.374" v="2745" actId="680"/>
        <pc:sldMkLst>
          <pc:docMk/>
          <pc:sldMk cId="2319379223" sldId="364"/>
        </pc:sldMkLst>
        <pc:spChg chg="add del">
          <ac:chgData name="Gerjan de Ruiter" userId="5d7c516b-9dcd-41a8-99d3-54425d29895b" providerId="ADAL" clId="{E2FAD13F-EB35-429F-8551-4E2BFA98E109}" dt="2022-05-11T09:23:14.680" v="2744" actId="22"/>
          <ac:spMkLst>
            <pc:docMk/>
            <pc:sldMk cId="2319379223" sldId="364"/>
            <ac:spMk id="6" creationId="{353D8F6B-A78E-1FC5-C90E-285314F9BF18}"/>
          </ac:spMkLst>
        </pc:spChg>
      </pc:sldChg>
      <pc:sldChg chg="addSp delSp modSp new mod ord modClrScheme chgLayout">
        <pc:chgData name="Gerjan de Ruiter" userId="5d7c516b-9dcd-41a8-99d3-54425d29895b" providerId="ADAL" clId="{E2FAD13F-EB35-429F-8551-4E2BFA98E109}" dt="2022-05-11T09:31:49.028" v="3310"/>
        <pc:sldMkLst>
          <pc:docMk/>
          <pc:sldMk cId="4145142909" sldId="364"/>
        </pc:sldMkLst>
        <pc:spChg chg="del">
          <ac:chgData name="Gerjan de Ruiter" userId="5d7c516b-9dcd-41a8-99d3-54425d29895b" providerId="ADAL" clId="{E2FAD13F-EB35-429F-8551-4E2BFA98E109}" dt="2022-05-11T09:23:32.319" v="2751" actId="931"/>
          <ac:spMkLst>
            <pc:docMk/>
            <pc:sldMk cId="4145142909" sldId="364"/>
            <ac:spMk id="2" creationId="{FF3A0DD4-01D4-E2A0-780C-E02ED8926B29}"/>
          </ac:spMkLst>
        </pc:spChg>
        <pc:spChg chg="del">
          <ac:chgData name="Gerjan de Ruiter" userId="5d7c516b-9dcd-41a8-99d3-54425d29895b" providerId="ADAL" clId="{E2FAD13F-EB35-429F-8551-4E2BFA98E109}" dt="2022-05-11T09:23:37.013" v="2752" actId="26606"/>
          <ac:spMkLst>
            <pc:docMk/>
            <pc:sldMk cId="4145142909" sldId="364"/>
            <ac:spMk id="3" creationId="{B7094F76-3064-26B0-AE0F-5BB1DE6CE1ED}"/>
          </ac:spMkLst>
        </pc:spChg>
        <pc:spChg chg="del">
          <ac:chgData name="Gerjan de Ruiter" userId="5d7c516b-9dcd-41a8-99d3-54425d29895b" providerId="ADAL" clId="{E2FAD13F-EB35-429F-8551-4E2BFA98E109}" dt="2022-05-11T09:23:37.013" v="2752" actId="26606"/>
          <ac:spMkLst>
            <pc:docMk/>
            <pc:sldMk cId="4145142909" sldId="364"/>
            <ac:spMk id="4" creationId="{E9A7B7B3-0FD5-8E9A-AF7E-2C891101382C}"/>
          </ac:spMkLst>
        </pc:spChg>
        <pc:spChg chg="add del">
          <ac:chgData name="Gerjan de Ruiter" userId="5d7c516b-9dcd-41a8-99d3-54425d29895b" providerId="ADAL" clId="{E2FAD13F-EB35-429F-8551-4E2BFA98E109}" dt="2022-05-11T09:23:24.139" v="2748" actId="22"/>
          <ac:spMkLst>
            <pc:docMk/>
            <pc:sldMk cId="4145142909" sldId="364"/>
            <ac:spMk id="6" creationId="{BD853487-CA01-D664-C2FC-F2D15447FD92}"/>
          </ac:spMkLst>
        </pc:spChg>
        <pc:spChg chg="add del">
          <ac:chgData name="Gerjan de Ruiter" userId="5d7c516b-9dcd-41a8-99d3-54425d29895b" providerId="ADAL" clId="{E2FAD13F-EB35-429F-8551-4E2BFA98E109}" dt="2022-05-11T09:23:28.806" v="2750" actId="22"/>
          <ac:spMkLst>
            <pc:docMk/>
            <pc:sldMk cId="4145142909" sldId="364"/>
            <ac:spMk id="8" creationId="{3EF0C734-A6C8-46ED-9B54-2BFD0CF7F7E2}"/>
          </ac:spMkLst>
        </pc:spChg>
        <pc:picChg chg="add mod modCrop">
          <ac:chgData name="Gerjan de Ruiter" userId="5d7c516b-9dcd-41a8-99d3-54425d29895b" providerId="ADAL" clId="{E2FAD13F-EB35-429F-8551-4E2BFA98E109}" dt="2022-05-11T09:23:55.427" v="2757" actId="1076"/>
          <ac:picMkLst>
            <pc:docMk/>
            <pc:sldMk cId="4145142909" sldId="364"/>
            <ac:picMk id="10" creationId="{824598AF-B62E-A5A6-2A7C-988A8E9F0291}"/>
          </ac:picMkLst>
        </pc:picChg>
      </pc:sldChg>
      <pc:sldChg chg="addSp delSp modSp add mod">
        <pc:chgData name="Gerjan de Ruiter" userId="5d7c516b-9dcd-41a8-99d3-54425d29895b" providerId="ADAL" clId="{E2FAD13F-EB35-429F-8551-4E2BFA98E109}" dt="2022-05-11T09:25:50.260" v="2763" actId="26606"/>
        <pc:sldMkLst>
          <pc:docMk/>
          <pc:sldMk cId="982710790" sldId="365"/>
        </pc:sldMkLst>
        <pc:spChg chg="add del mod">
          <ac:chgData name="Gerjan de Ruiter" userId="5d7c516b-9dcd-41a8-99d3-54425d29895b" providerId="ADAL" clId="{E2FAD13F-EB35-429F-8551-4E2BFA98E109}" dt="2022-05-11T09:25:45.862" v="2760"/>
          <ac:spMkLst>
            <pc:docMk/>
            <pc:sldMk cId="982710790" sldId="365"/>
            <ac:spMk id="3" creationId="{531DB1EE-BBE7-5D80-9443-DF1BC0047193}"/>
          </ac:spMkLst>
        </pc:spChg>
        <pc:picChg chg="del">
          <ac:chgData name="Gerjan de Ruiter" userId="5d7c516b-9dcd-41a8-99d3-54425d29895b" providerId="ADAL" clId="{E2FAD13F-EB35-429F-8551-4E2BFA98E109}" dt="2022-05-11T09:25:27.665" v="2759" actId="478"/>
          <ac:picMkLst>
            <pc:docMk/>
            <pc:sldMk cId="982710790" sldId="365"/>
            <ac:picMk id="10" creationId="{824598AF-B62E-A5A6-2A7C-988A8E9F0291}"/>
          </ac:picMkLst>
        </pc:picChg>
        <pc:picChg chg="add mod">
          <ac:chgData name="Gerjan de Ruiter" userId="5d7c516b-9dcd-41a8-99d3-54425d29895b" providerId="ADAL" clId="{E2FAD13F-EB35-429F-8551-4E2BFA98E109}" dt="2022-05-11T09:25:50.260" v="2763" actId="26606"/>
          <ac:picMkLst>
            <pc:docMk/>
            <pc:sldMk cId="982710790" sldId="365"/>
            <ac:picMk id="3074" creationId="{D723AF65-5733-ED52-0612-890AEFE1A5D9}"/>
          </ac:picMkLst>
        </pc:picChg>
      </pc:sldChg>
      <pc:sldChg chg="addSp delSp modSp new mod ord">
        <pc:chgData name="Gerjan de Ruiter" userId="5d7c516b-9dcd-41a8-99d3-54425d29895b" providerId="ADAL" clId="{E2FAD13F-EB35-429F-8551-4E2BFA98E109}" dt="2022-05-11T09:31:54.205" v="3314"/>
        <pc:sldMkLst>
          <pc:docMk/>
          <pc:sldMk cId="4248268277" sldId="366"/>
        </pc:sldMkLst>
        <pc:spChg chg="del">
          <ac:chgData name="Gerjan de Ruiter" userId="5d7c516b-9dcd-41a8-99d3-54425d29895b" providerId="ADAL" clId="{E2FAD13F-EB35-429F-8551-4E2BFA98E109}" dt="2022-05-11T09:30:44.299" v="3291" actId="478"/>
          <ac:spMkLst>
            <pc:docMk/>
            <pc:sldMk cId="4248268277" sldId="366"/>
            <ac:spMk id="2" creationId="{E17D9118-DE98-71D6-0DF8-2FC6CAD1690A}"/>
          </ac:spMkLst>
        </pc:spChg>
        <pc:spChg chg="add mod">
          <ac:chgData name="Gerjan de Ruiter" userId="5d7c516b-9dcd-41a8-99d3-54425d29895b" providerId="ADAL" clId="{E2FAD13F-EB35-429F-8551-4E2BFA98E109}" dt="2022-05-11T09:31:18.592" v="3302" actId="1076"/>
          <ac:spMkLst>
            <pc:docMk/>
            <pc:sldMk cId="4248268277" sldId="366"/>
            <ac:spMk id="3" creationId="{515C3A53-068B-16F5-07FE-0B56ED77A893}"/>
          </ac:spMkLst>
        </pc:spChg>
        <pc:picChg chg="add mod">
          <ac:chgData name="Gerjan de Ruiter" userId="5d7c516b-9dcd-41a8-99d3-54425d29895b" providerId="ADAL" clId="{E2FAD13F-EB35-429F-8551-4E2BFA98E109}" dt="2022-05-11T09:30:49.274" v="3294" actId="1076"/>
          <ac:picMkLst>
            <pc:docMk/>
            <pc:sldMk cId="4248268277" sldId="366"/>
            <ac:picMk id="5122" creationId="{5CD35584-F6FF-AD97-E5B6-3703FF347A33}"/>
          </ac:picMkLst>
        </pc:picChg>
      </pc:sldChg>
      <pc:sldMasterChg chg="delSldLayout">
        <pc:chgData name="Gerjan de Ruiter" userId="5d7c516b-9dcd-41a8-99d3-54425d29895b" providerId="ADAL" clId="{E2FAD13F-EB35-429F-8551-4E2BFA98E109}" dt="2022-05-11T08:25:04.748" v="791" actId="47"/>
        <pc:sldMasterMkLst>
          <pc:docMk/>
          <pc:sldMasterMk cId="1435485585" sldId="2147483671"/>
        </pc:sldMasterMkLst>
        <pc:sldLayoutChg chg="del">
          <pc:chgData name="Gerjan de Ruiter" userId="5d7c516b-9dcd-41a8-99d3-54425d29895b" providerId="ADAL" clId="{E2FAD13F-EB35-429F-8551-4E2BFA98E109}" dt="2022-05-11T08:20:27.050" v="784" actId="47"/>
          <pc:sldLayoutMkLst>
            <pc:docMk/>
            <pc:sldMasterMk cId="1435485585" sldId="2147483671"/>
            <pc:sldLayoutMk cId="1659681108" sldId="2147483702"/>
          </pc:sldLayoutMkLst>
        </pc:sldLayoutChg>
        <pc:sldLayoutChg chg="del">
          <pc:chgData name="Gerjan de Ruiter" userId="5d7c516b-9dcd-41a8-99d3-54425d29895b" providerId="ADAL" clId="{E2FAD13F-EB35-429F-8551-4E2BFA98E109}" dt="2022-05-11T08:25:04.748" v="791" actId="47"/>
          <pc:sldLayoutMkLst>
            <pc:docMk/>
            <pc:sldMasterMk cId="1435485585" sldId="2147483671"/>
            <pc:sldLayoutMk cId="2140442825" sldId="2147483704"/>
          </pc:sldLayoutMkLst>
        </pc:sldLayoutChg>
      </pc:sldMasterChg>
    </pc:docChg>
  </pc:docChgLst>
  <pc:docChgLst>
    <pc:chgData name="Gerjan de Ruiter" userId="a2531a62-2f4d-4e73-a7da-0a31b077d76f" providerId="ADAL" clId="{BE6EA4A7-8AD4-4411-85EB-9EF4E2D48C3F}"/>
    <pc:docChg chg="undo custSel addSld delSld modSld sldOrd">
      <pc:chgData name="Gerjan de Ruiter" userId="a2531a62-2f4d-4e73-a7da-0a31b077d76f" providerId="ADAL" clId="{BE6EA4A7-8AD4-4411-85EB-9EF4E2D48C3F}" dt="2021-05-12T08:41:40.557" v="6450" actId="27636"/>
      <pc:docMkLst>
        <pc:docMk/>
      </pc:docMkLst>
      <pc:sldChg chg="addSp modSp mod ord modClrScheme chgLayout">
        <pc:chgData name="Gerjan de Ruiter" userId="a2531a62-2f4d-4e73-a7da-0a31b077d76f" providerId="ADAL" clId="{BE6EA4A7-8AD4-4411-85EB-9EF4E2D48C3F}" dt="2021-05-12T07:11:33.420" v="6405" actId="1076"/>
        <pc:sldMkLst>
          <pc:docMk/>
          <pc:sldMk cId="2510884225" sldId="262"/>
        </pc:sldMkLst>
        <pc:spChg chg="mod ord">
          <ac:chgData name="Gerjan de Ruiter" userId="a2531a62-2f4d-4e73-a7da-0a31b077d76f" providerId="ADAL" clId="{BE6EA4A7-8AD4-4411-85EB-9EF4E2D48C3F}" dt="2021-05-11T13:08:32.963" v="5922" actId="403"/>
          <ac:spMkLst>
            <pc:docMk/>
            <pc:sldMk cId="2510884225" sldId="262"/>
            <ac:spMk id="2" creationId="{00000000-0000-0000-0000-000000000000}"/>
          </ac:spMkLst>
        </pc:spChg>
        <pc:spChg chg="mod ord">
          <ac:chgData name="Gerjan de Ruiter" userId="a2531a62-2f4d-4e73-a7da-0a31b077d76f" providerId="ADAL" clId="{BE6EA4A7-8AD4-4411-85EB-9EF4E2D48C3F}" dt="2021-05-11T07:01:31.020" v="5097" actId="14100"/>
          <ac:spMkLst>
            <pc:docMk/>
            <pc:sldMk cId="2510884225" sldId="262"/>
            <ac:spMk id="3" creationId="{00000000-0000-0000-0000-000000000000}"/>
          </ac:spMkLst>
        </pc:spChg>
        <pc:spChg chg="add mod ord">
          <ac:chgData name="Gerjan de Ruiter" userId="a2531a62-2f4d-4e73-a7da-0a31b077d76f" providerId="ADAL" clId="{BE6EA4A7-8AD4-4411-85EB-9EF4E2D48C3F}" dt="2021-05-11T13:08:24.941" v="5920" actId="404"/>
          <ac:spMkLst>
            <pc:docMk/>
            <pc:sldMk cId="2510884225" sldId="262"/>
            <ac:spMk id="4" creationId="{B0948153-66DE-4113-8F28-DB423660827E}"/>
          </ac:spMkLst>
        </pc:spChg>
        <pc:picChg chg="add mod">
          <ac:chgData name="Gerjan de Ruiter" userId="a2531a62-2f4d-4e73-a7da-0a31b077d76f" providerId="ADAL" clId="{BE6EA4A7-8AD4-4411-85EB-9EF4E2D48C3F}" dt="2021-05-12T07:11:33.420" v="6405" actId="1076"/>
          <ac:picMkLst>
            <pc:docMk/>
            <pc:sldMk cId="2510884225" sldId="262"/>
            <ac:picMk id="5" creationId="{38D86C39-D083-47F1-B525-E570CCBE1C5F}"/>
          </ac:picMkLst>
        </pc:picChg>
        <pc:picChg chg="add mod">
          <ac:chgData name="Gerjan de Ruiter" userId="a2531a62-2f4d-4e73-a7da-0a31b077d76f" providerId="ADAL" clId="{BE6EA4A7-8AD4-4411-85EB-9EF4E2D48C3F}" dt="2021-05-12T07:01:09.610" v="6324" actId="1076"/>
          <ac:picMkLst>
            <pc:docMk/>
            <pc:sldMk cId="2510884225" sldId="262"/>
            <ac:picMk id="2050" creationId="{52D66BF0-DBC2-4868-8B56-8971C760EE5F}"/>
          </ac:picMkLst>
        </pc:picChg>
      </pc:sldChg>
      <pc:sldChg chg="modSp mod">
        <pc:chgData name="Gerjan de Ruiter" userId="a2531a62-2f4d-4e73-a7da-0a31b077d76f" providerId="ADAL" clId="{BE6EA4A7-8AD4-4411-85EB-9EF4E2D48C3F}" dt="2021-04-21T07:14:48.241" v="79" actId="6549"/>
        <pc:sldMkLst>
          <pc:docMk/>
          <pc:sldMk cId="138185529" sldId="266"/>
        </pc:sldMkLst>
        <pc:spChg chg="mod">
          <ac:chgData name="Gerjan de Ruiter" userId="a2531a62-2f4d-4e73-a7da-0a31b077d76f" providerId="ADAL" clId="{BE6EA4A7-8AD4-4411-85EB-9EF4E2D48C3F}" dt="2021-04-21T07:14:48.241" v="79" actId="6549"/>
          <ac:spMkLst>
            <pc:docMk/>
            <pc:sldMk cId="138185529" sldId="266"/>
            <ac:spMk id="2" creationId="{00000000-0000-0000-0000-000000000000}"/>
          </ac:spMkLst>
        </pc:spChg>
      </pc:sldChg>
      <pc:sldChg chg="addSp delSp modSp new mod ord modClrScheme modAnim chgLayout">
        <pc:chgData name="Gerjan de Ruiter" userId="a2531a62-2f4d-4e73-a7da-0a31b077d76f" providerId="ADAL" clId="{BE6EA4A7-8AD4-4411-85EB-9EF4E2D48C3F}" dt="2021-04-21T07:46:04.754" v="846"/>
        <pc:sldMkLst>
          <pc:docMk/>
          <pc:sldMk cId="3189174458" sldId="267"/>
        </pc:sldMkLst>
        <pc:spChg chg="del mod ord">
          <ac:chgData name="Gerjan de Ruiter" userId="a2531a62-2f4d-4e73-a7da-0a31b077d76f" providerId="ADAL" clId="{BE6EA4A7-8AD4-4411-85EB-9EF4E2D48C3F}" dt="2021-04-20T13:06:18.843" v="44" actId="700"/>
          <ac:spMkLst>
            <pc:docMk/>
            <pc:sldMk cId="3189174458" sldId="267"/>
            <ac:spMk id="2" creationId="{5E39AAA7-9316-41C0-BE94-CE785FBCCE9B}"/>
          </ac:spMkLst>
        </pc:spChg>
        <pc:spChg chg="del mod ord">
          <ac:chgData name="Gerjan de Ruiter" userId="a2531a62-2f4d-4e73-a7da-0a31b077d76f" providerId="ADAL" clId="{BE6EA4A7-8AD4-4411-85EB-9EF4E2D48C3F}" dt="2021-04-20T13:06:18.843" v="44" actId="700"/>
          <ac:spMkLst>
            <pc:docMk/>
            <pc:sldMk cId="3189174458" sldId="267"/>
            <ac:spMk id="3" creationId="{611BE319-DBEC-4A8A-91BC-CEE6A40BB97F}"/>
          </ac:spMkLst>
        </pc:spChg>
        <pc:spChg chg="del">
          <ac:chgData name="Gerjan de Ruiter" userId="a2531a62-2f4d-4e73-a7da-0a31b077d76f" providerId="ADAL" clId="{BE6EA4A7-8AD4-4411-85EB-9EF4E2D48C3F}" dt="2021-04-20T13:06:18.843" v="44" actId="700"/>
          <ac:spMkLst>
            <pc:docMk/>
            <pc:sldMk cId="3189174458" sldId="267"/>
            <ac:spMk id="4" creationId="{86439FCF-1567-4BBB-9EAB-63A6B627ED02}"/>
          </ac:spMkLst>
        </pc:spChg>
        <pc:spChg chg="add mod ord">
          <ac:chgData name="Gerjan de Ruiter" userId="a2531a62-2f4d-4e73-a7da-0a31b077d76f" providerId="ADAL" clId="{BE6EA4A7-8AD4-4411-85EB-9EF4E2D48C3F}" dt="2021-04-21T07:43:47.969" v="835" actId="20577"/>
          <ac:spMkLst>
            <pc:docMk/>
            <pc:sldMk cId="3189174458" sldId="267"/>
            <ac:spMk id="5" creationId="{1D090B3A-8409-46C3-A93E-822E77D97A7B}"/>
          </ac:spMkLst>
        </pc:spChg>
        <pc:spChg chg="add del mod ord">
          <ac:chgData name="Gerjan de Ruiter" userId="a2531a62-2f4d-4e73-a7da-0a31b077d76f" providerId="ADAL" clId="{BE6EA4A7-8AD4-4411-85EB-9EF4E2D48C3F}" dt="2021-04-21T07:42:36.370" v="826"/>
          <ac:spMkLst>
            <pc:docMk/>
            <pc:sldMk cId="3189174458" sldId="267"/>
            <ac:spMk id="6" creationId="{6B114D3F-4576-4D55-BBBA-71410A931D9D}"/>
          </ac:spMkLst>
        </pc:spChg>
        <pc:picChg chg="add del mod">
          <ac:chgData name="Gerjan de Ruiter" userId="a2531a62-2f4d-4e73-a7da-0a31b077d76f" providerId="ADAL" clId="{BE6EA4A7-8AD4-4411-85EB-9EF4E2D48C3F}" dt="2021-04-21T07:44:58.878" v="838" actId="931"/>
          <ac:picMkLst>
            <pc:docMk/>
            <pc:sldMk cId="3189174458" sldId="267"/>
            <ac:picMk id="8" creationId="{A7BC4D9D-11DA-4B60-A88B-5CB8135704F0}"/>
          </ac:picMkLst>
        </pc:picChg>
        <pc:picChg chg="add mod">
          <ac:chgData name="Gerjan de Ruiter" userId="a2531a62-2f4d-4e73-a7da-0a31b077d76f" providerId="ADAL" clId="{BE6EA4A7-8AD4-4411-85EB-9EF4E2D48C3F}" dt="2021-04-21T07:46:00.290" v="845" actId="207"/>
          <ac:picMkLst>
            <pc:docMk/>
            <pc:sldMk cId="3189174458" sldId="267"/>
            <ac:picMk id="10" creationId="{E882B647-8BA6-495E-9415-16825AB78EC1}"/>
          </ac:picMkLst>
        </pc:picChg>
        <pc:picChg chg="add mod">
          <ac:chgData name="Gerjan de Ruiter" userId="a2531a62-2f4d-4e73-a7da-0a31b077d76f" providerId="ADAL" clId="{BE6EA4A7-8AD4-4411-85EB-9EF4E2D48C3F}" dt="2021-04-21T07:44:32.614" v="836" actId="1076"/>
          <ac:picMkLst>
            <pc:docMk/>
            <pc:sldMk cId="3189174458" sldId="267"/>
            <ac:picMk id="1026" creationId="{2CB261F7-5A02-4CD6-B10E-93959E8724C5}"/>
          </ac:picMkLst>
        </pc:picChg>
      </pc:sldChg>
      <pc:sldChg chg="modSp new del mod">
        <pc:chgData name="Gerjan de Ruiter" userId="a2531a62-2f4d-4e73-a7da-0a31b077d76f" providerId="ADAL" clId="{BE6EA4A7-8AD4-4411-85EB-9EF4E2D48C3F}" dt="2021-05-12T07:01:30.535" v="6325" actId="47"/>
        <pc:sldMkLst>
          <pc:docMk/>
          <pc:sldMk cId="3946302168" sldId="268"/>
        </pc:sldMkLst>
        <pc:spChg chg="mod">
          <ac:chgData name="Gerjan de Ruiter" userId="a2531a62-2f4d-4e73-a7da-0a31b077d76f" providerId="ADAL" clId="{BE6EA4A7-8AD4-4411-85EB-9EF4E2D48C3F}" dt="2021-04-21T07:33:57.401" v="589" actId="20577"/>
          <ac:spMkLst>
            <pc:docMk/>
            <pc:sldMk cId="3946302168" sldId="268"/>
            <ac:spMk id="2" creationId="{17429C4F-A0B5-44FA-8850-465438ED8E17}"/>
          </ac:spMkLst>
        </pc:spChg>
        <pc:spChg chg="mod">
          <ac:chgData name="Gerjan de Ruiter" userId="a2531a62-2f4d-4e73-a7da-0a31b077d76f" providerId="ADAL" clId="{BE6EA4A7-8AD4-4411-85EB-9EF4E2D48C3F}" dt="2021-04-21T11:36:13.692" v="2613" actId="20577"/>
          <ac:spMkLst>
            <pc:docMk/>
            <pc:sldMk cId="3946302168" sldId="268"/>
            <ac:spMk id="4" creationId="{628E8855-4422-4843-9DC6-A116083EAF25}"/>
          </ac:spMkLst>
        </pc:spChg>
      </pc:sldChg>
      <pc:sldChg chg="addSp delSp modSp new mod modNotesTx">
        <pc:chgData name="Gerjan de Ruiter" userId="a2531a62-2f4d-4e73-a7da-0a31b077d76f" providerId="ADAL" clId="{BE6EA4A7-8AD4-4411-85EB-9EF4E2D48C3F}" dt="2021-05-11T12:54:41.362" v="5317" actId="20577"/>
        <pc:sldMkLst>
          <pc:docMk/>
          <pc:sldMk cId="3030372108" sldId="269"/>
        </pc:sldMkLst>
        <pc:spChg chg="mod">
          <ac:chgData name="Gerjan de Ruiter" userId="a2531a62-2f4d-4e73-a7da-0a31b077d76f" providerId="ADAL" clId="{BE6EA4A7-8AD4-4411-85EB-9EF4E2D48C3F}" dt="2021-04-21T07:38:27.404" v="721" actId="20577"/>
          <ac:spMkLst>
            <pc:docMk/>
            <pc:sldMk cId="3030372108" sldId="269"/>
            <ac:spMk id="2" creationId="{8BE04DE5-946A-4192-8A20-538C82ECA3B9}"/>
          </ac:spMkLst>
        </pc:spChg>
        <pc:spChg chg="del">
          <ac:chgData name="Gerjan de Ruiter" userId="a2531a62-2f4d-4e73-a7da-0a31b077d76f" providerId="ADAL" clId="{BE6EA4A7-8AD4-4411-85EB-9EF4E2D48C3F}" dt="2021-04-21T11:30:53.126" v="2595"/>
          <ac:spMkLst>
            <pc:docMk/>
            <pc:sldMk cId="3030372108" sldId="269"/>
            <ac:spMk id="3" creationId="{0D09BB77-E5DA-411B-9930-DA84A561B750}"/>
          </ac:spMkLst>
        </pc:spChg>
        <pc:spChg chg="mod">
          <ac:chgData name="Gerjan de Ruiter" userId="a2531a62-2f4d-4e73-a7da-0a31b077d76f" providerId="ADAL" clId="{BE6EA4A7-8AD4-4411-85EB-9EF4E2D48C3F}" dt="2021-04-21T10:01:55.545" v="1740" actId="123"/>
          <ac:spMkLst>
            <pc:docMk/>
            <pc:sldMk cId="3030372108" sldId="269"/>
            <ac:spMk id="4" creationId="{A5E367B7-9A35-494A-906E-AB4E18A456F1}"/>
          </ac:spMkLst>
        </pc:spChg>
        <pc:spChg chg="add del mod">
          <ac:chgData name="Gerjan de Ruiter" userId="a2531a62-2f4d-4e73-a7da-0a31b077d76f" providerId="ADAL" clId="{BE6EA4A7-8AD4-4411-85EB-9EF4E2D48C3F}" dt="2021-04-21T11:32:10.096" v="2603"/>
          <ac:spMkLst>
            <pc:docMk/>
            <pc:sldMk cId="3030372108" sldId="269"/>
            <ac:spMk id="5" creationId="{8830DC2D-A269-43BC-B2CD-17CEAA359E16}"/>
          </ac:spMkLst>
        </pc:spChg>
        <pc:spChg chg="add del mod">
          <ac:chgData name="Gerjan de Ruiter" userId="a2531a62-2f4d-4e73-a7da-0a31b077d76f" providerId="ADAL" clId="{BE6EA4A7-8AD4-4411-85EB-9EF4E2D48C3F}" dt="2021-04-21T11:51:02.109" v="2928"/>
          <ac:spMkLst>
            <pc:docMk/>
            <pc:sldMk cId="3030372108" sldId="269"/>
            <ac:spMk id="6" creationId="{E38259D1-C5AC-49AF-9661-AC2B9C38343B}"/>
          </ac:spMkLst>
        </pc:spChg>
        <pc:spChg chg="add del mod">
          <ac:chgData name="Gerjan de Ruiter" userId="a2531a62-2f4d-4e73-a7da-0a31b077d76f" providerId="ADAL" clId="{BE6EA4A7-8AD4-4411-85EB-9EF4E2D48C3F}" dt="2021-04-21T11:53:15.734" v="2932"/>
          <ac:spMkLst>
            <pc:docMk/>
            <pc:sldMk cId="3030372108" sldId="269"/>
            <ac:spMk id="7" creationId="{52EA38BB-D01D-4DAC-B424-86814C2DAFC0}"/>
          </ac:spMkLst>
        </pc:spChg>
        <pc:picChg chg="add del mod">
          <ac:chgData name="Gerjan de Ruiter" userId="a2531a62-2f4d-4e73-a7da-0a31b077d76f" providerId="ADAL" clId="{BE6EA4A7-8AD4-4411-85EB-9EF4E2D48C3F}" dt="2021-04-21T11:31:27.245" v="2602" actId="478"/>
          <ac:picMkLst>
            <pc:docMk/>
            <pc:sldMk cId="3030372108" sldId="269"/>
            <ac:picMk id="3074" creationId="{3769D945-CDFE-4FC0-9C96-3DD7648252C3}"/>
          </ac:picMkLst>
        </pc:picChg>
        <pc:picChg chg="add del mod">
          <ac:chgData name="Gerjan de Ruiter" userId="a2531a62-2f4d-4e73-a7da-0a31b077d76f" providerId="ADAL" clId="{BE6EA4A7-8AD4-4411-85EB-9EF4E2D48C3F}" dt="2021-04-21T11:32:29.221" v="2608" actId="478"/>
          <ac:picMkLst>
            <pc:docMk/>
            <pc:sldMk cId="3030372108" sldId="269"/>
            <ac:picMk id="3076" creationId="{A0A9B01B-DA71-4706-A126-DA71DC20A7B8}"/>
          </ac:picMkLst>
        </pc:picChg>
        <pc:picChg chg="add del mod">
          <ac:chgData name="Gerjan de Ruiter" userId="a2531a62-2f4d-4e73-a7da-0a31b077d76f" providerId="ADAL" clId="{BE6EA4A7-8AD4-4411-85EB-9EF4E2D48C3F}" dt="2021-04-21T11:53:14.381" v="2931" actId="478"/>
          <ac:picMkLst>
            <pc:docMk/>
            <pc:sldMk cId="3030372108" sldId="269"/>
            <ac:picMk id="3078" creationId="{C1942736-79AA-45E5-A957-89980A8887DC}"/>
          </ac:picMkLst>
        </pc:picChg>
        <pc:picChg chg="add mod">
          <ac:chgData name="Gerjan de Ruiter" userId="a2531a62-2f4d-4e73-a7da-0a31b077d76f" providerId="ADAL" clId="{BE6EA4A7-8AD4-4411-85EB-9EF4E2D48C3F}" dt="2021-04-21T11:54:19.219" v="2939" actId="1076"/>
          <ac:picMkLst>
            <pc:docMk/>
            <pc:sldMk cId="3030372108" sldId="269"/>
            <ac:picMk id="3080" creationId="{7C162F33-A271-4B88-966D-024BD11F6FA6}"/>
          </ac:picMkLst>
        </pc:picChg>
        <pc:picChg chg="add mod">
          <ac:chgData name="Gerjan de Ruiter" userId="a2531a62-2f4d-4e73-a7da-0a31b077d76f" providerId="ADAL" clId="{BE6EA4A7-8AD4-4411-85EB-9EF4E2D48C3F}" dt="2021-04-21T11:55:04.844" v="2946" actId="1076"/>
          <ac:picMkLst>
            <pc:docMk/>
            <pc:sldMk cId="3030372108" sldId="269"/>
            <ac:picMk id="3082" creationId="{CE918BC2-A928-4E60-9419-7305174B41C2}"/>
          </ac:picMkLst>
        </pc:picChg>
      </pc:sldChg>
      <pc:sldChg chg="addSp delSp modSp new mod ord modAnim modNotesTx">
        <pc:chgData name="Gerjan de Ruiter" userId="a2531a62-2f4d-4e73-a7da-0a31b077d76f" providerId="ADAL" clId="{BE6EA4A7-8AD4-4411-85EB-9EF4E2D48C3F}" dt="2021-05-11T13:51:04.857" v="6185"/>
        <pc:sldMkLst>
          <pc:docMk/>
          <pc:sldMk cId="835291688" sldId="270"/>
        </pc:sldMkLst>
        <pc:spChg chg="mod">
          <ac:chgData name="Gerjan de Ruiter" userId="a2531a62-2f4d-4e73-a7da-0a31b077d76f" providerId="ADAL" clId="{BE6EA4A7-8AD4-4411-85EB-9EF4E2D48C3F}" dt="2021-04-21T09:45:22.257" v="1450" actId="20577"/>
          <ac:spMkLst>
            <pc:docMk/>
            <pc:sldMk cId="835291688" sldId="270"/>
            <ac:spMk id="2" creationId="{ABD16E73-686B-4134-B7BF-28E24C5BFC72}"/>
          </ac:spMkLst>
        </pc:spChg>
        <pc:spChg chg="del">
          <ac:chgData name="Gerjan de Ruiter" userId="a2531a62-2f4d-4e73-a7da-0a31b077d76f" providerId="ADAL" clId="{BE6EA4A7-8AD4-4411-85EB-9EF4E2D48C3F}" dt="2021-04-21T09:36:01.129" v="1398" actId="22"/>
          <ac:spMkLst>
            <pc:docMk/>
            <pc:sldMk cId="835291688" sldId="270"/>
            <ac:spMk id="3" creationId="{14EB9B0B-3A7A-4F6D-A0FF-D9C16819E025}"/>
          </ac:spMkLst>
        </pc:spChg>
        <pc:spChg chg="mod">
          <ac:chgData name="Gerjan de Ruiter" userId="a2531a62-2f4d-4e73-a7da-0a31b077d76f" providerId="ADAL" clId="{BE6EA4A7-8AD4-4411-85EB-9EF4E2D48C3F}" dt="2021-04-21T13:01:27.411" v="4372" actId="20577"/>
          <ac:spMkLst>
            <pc:docMk/>
            <pc:sldMk cId="835291688" sldId="270"/>
            <ac:spMk id="4" creationId="{C48B0823-CCD1-43D1-A456-A16B3DC4576B}"/>
          </ac:spMkLst>
        </pc:spChg>
        <pc:picChg chg="add mod ord modCrop">
          <ac:chgData name="Gerjan de Ruiter" userId="a2531a62-2f4d-4e73-a7da-0a31b077d76f" providerId="ADAL" clId="{BE6EA4A7-8AD4-4411-85EB-9EF4E2D48C3F}" dt="2021-04-21T09:46:03.251" v="1485" actId="732"/>
          <ac:picMkLst>
            <pc:docMk/>
            <pc:sldMk cId="835291688" sldId="270"/>
            <ac:picMk id="6" creationId="{6FA0ACBC-6358-4E73-9274-4995B7BC9072}"/>
          </ac:picMkLst>
        </pc:picChg>
        <pc:picChg chg="add mod modCrop">
          <ac:chgData name="Gerjan de Ruiter" userId="a2531a62-2f4d-4e73-a7da-0a31b077d76f" providerId="ADAL" clId="{BE6EA4A7-8AD4-4411-85EB-9EF4E2D48C3F}" dt="2021-04-21T11:55:26.852" v="2955" actId="1076"/>
          <ac:picMkLst>
            <pc:docMk/>
            <pc:sldMk cId="835291688" sldId="270"/>
            <ac:picMk id="8" creationId="{B828D868-64E9-41F2-9683-3A969F695C01}"/>
          </ac:picMkLst>
        </pc:picChg>
        <pc:picChg chg="add mod">
          <ac:chgData name="Gerjan de Ruiter" userId="a2531a62-2f4d-4e73-a7da-0a31b077d76f" providerId="ADAL" clId="{BE6EA4A7-8AD4-4411-85EB-9EF4E2D48C3F}" dt="2021-04-21T11:55:36.564" v="2959" actId="1076"/>
          <ac:picMkLst>
            <pc:docMk/>
            <pc:sldMk cId="835291688" sldId="270"/>
            <ac:picMk id="9" creationId="{5BBD094E-31F0-4BA4-86CF-658C14EF46AF}"/>
          </ac:picMkLst>
        </pc:picChg>
        <pc:picChg chg="add mod">
          <ac:chgData name="Gerjan de Ruiter" userId="a2531a62-2f4d-4e73-a7da-0a31b077d76f" providerId="ADAL" clId="{BE6EA4A7-8AD4-4411-85EB-9EF4E2D48C3F}" dt="2021-04-21T11:55:42.067" v="2960" actId="1076"/>
          <ac:picMkLst>
            <pc:docMk/>
            <pc:sldMk cId="835291688" sldId="270"/>
            <ac:picMk id="10" creationId="{EC7B74EA-9D42-4F19-A394-478E1C92844E}"/>
          </ac:picMkLst>
        </pc:picChg>
      </pc:sldChg>
      <pc:sldChg chg="modSp new del mod">
        <pc:chgData name="Gerjan de Ruiter" userId="a2531a62-2f4d-4e73-a7da-0a31b077d76f" providerId="ADAL" clId="{BE6EA4A7-8AD4-4411-85EB-9EF4E2D48C3F}" dt="2021-04-21T13:02:14.216" v="4376" actId="47"/>
        <pc:sldMkLst>
          <pc:docMk/>
          <pc:sldMk cId="2802224786" sldId="271"/>
        </pc:sldMkLst>
        <pc:spChg chg="mod">
          <ac:chgData name="Gerjan de Ruiter" userId="a2531a62-2f4d-4e73-a7da-0a31b077d76f" providerId="ADAL" clId="{BE6EA4A7-8AD4-4411-85EB-9EF4E2D48C3F}" dt="2021-04-21T07:39:18.500" v="793" actId="20577"/>
          <ac:spMkLst>
            <pc:docMk/>
            <pc:sldMk cId="2802224786" sldId="271"/>
            <ac:spMk id="2" creationId="{9800026D-9168-4890-BE26-3630FD9DAAA4}"/>
          </ac:spMkLst>
        </pc:spChg>
      </pc:sldChg>
      <pc:sldChg chg="modSp new del mod">
        <pc:chgData name="Gerjan de Ruiter" userId="a2531a62-2f4d-4e73-a7da-0a31b077d76f" providerId="ADAL" clId="{BE6EA4A7-8AD4-4411-85EB-9EF4E2D48C3F}" dt="2021-05-11T12:42:34.925" v="5098" actId="47"/>
        <pc:sldMkLst>
          <pc:docMk/>
          <pc:sldMk cId="444899746" sldId="272"/>
        </pc:sldMkLst>
        <pc:spChg chg="mod">
          <ac:chgData name="Gerjan de Ruiter" userId="a2531a62-2f4d-4e73-a7da-0a31b077d76f" providerId="ADAL" clId="{BE6EA4A7-8AD4-4411-85EB-9EF4E2D48C3F}" dt="2021-04-21T07:39:42.013" v="825" actId="20577"/>
          <ac:spMkLst>
            <pc:docMk/>
            <pc:sldMk cId="444899746" sldId="272"/>
            <ac:spMk id="2" creationId="{216042B8-AB98-4C81-8A74-AF2C5D52A675}"/>
          </ac:spMkLst>
        </pc:spChg>
      </pc:sldChg>
      <pc:sldChg chg="new del">
        <pc:chgData name="Gerjan de Ruiter" userId="a2531a62-2f4d-4e73-a7da-0a31b077d76f" providerId="ADAL" clId="{BE6EA4A7-8AD4-4411-85EB-9EF4E2D48C3F}" dt="2021-04-21T09:08:51.911" v="1053" actId="47"/>
        <pc:sldMkLst>
          <pc:docMk/>
          <pc:sldMk cId="3635931446" sldId="273"/>
        </pc:sldMkLst>
      </pc:sldChg>
      <pc:sldChg chg="modSp add mod ord modAnim">
        <pc:chgData name="Gerjan de Ruiter" userId="a2531a62-2f4d-4e73-a7da-0a31b077d76f" providerId="ADAL" clId="{BE6EA4A7-8AD4-4411-85EB-9EF4E2D48C3F}" dt="2021-04-21T08:57:33.227" v="1029"/>
        <pc:sldMkLst>
          <pc:docMk/>
          <pc:sldMk cId="3228652041" sldId="341"/>
        </pc:sldMkLst>
        <pc:spChg chg="mod">
          <ac:chgData name="Gerjan de Ruiter" userId="a2531a62-2f4d-4e73-a7da-0a31b077d76f" providerId="ADAL" clId="{BE6EA4A7-8AD4-4411-85EB-9EF4E2D48C3F}" dt="2021-04-21T07:47:10.490" v="863" actId="20577"/>
          <ac:spMkLst>
            <pc:docMk/>
            <pc:sldMk cId="3228652041" sldId="341"/>
            <ac:spMk id="7" creationId="{019A3291-F6A3-47BF-A11E-F8F0C102A092}"/>
          </ac:spMkLst>
        </pc:spChg>
      </pc:sldChg>
      <pc:sldChg chg="addSp delSp modSp new mod ord">
        <pc:chgData name="Gerjan de Ruiter" userId="a2531a62-2f4d-4e73-a7da-0a31b077d76f" providerId="ADAL" clId="{BE6EA4A7-8AD4-4411-85EB-9EF4E2D48C3F}" dt="2021-04-21T08:56:46.900" v="1027" actId="1076"/>
        <pc:sldMkLst>
          <pc:docMk/>
          <pc:sldMk cId="1579848806" sldId="342"/>
        </pc:sldMkLst>
        <pc:spChg chg="mod">
          <ac:chgData name="Gerjan de Ruiter" userId="a2531a62-2f4d-4e73-a7da-0a31b077d76f" providerId="ADAL" clId="{BE6EA4A7-8AD4-4411-85EB-9EF4E2D48C3F}" dt="2021-04-21T08:21:36.510" v="942" actId="1076"/>
          <ac:spMkLst>
            <pc:docMk/>
            <pc:sldMk cId="1579848806" sldId="342"/>
            <ac:spMk id="2" creationId="{8FEDF483-B223-4BF0-9651-6BEB598E5D76}"/>
          </ac:spMkLst>
        </pc:spChg>
        <pc:spChg chg="del">
          <ac:chgData name="Gerjan de Ruiter" userId="a2531a62-2f4d-4e73-a7da-0a31b077d76f" providerId="ADAL" clId="{BE6EA4A7-8AD4-4411-85EB-9EF4E2D48C3F}" dt="2021-04-21T08:20:02.655" v="878"/>
          <ac:spMkLst>
            <pc:docMk/>
            <pc:sldMk cId="1579848806" sldId="342"/>
            <ac:spMk id="3" creationId="{0F567574-82A7-4D21-89DC-2687DB4C5248}"/>
          </ac:spMkLst>
        </pc:spChg>
        <pc:picChg chg="add mod">
          <ac:chgData name="Gerjan de Ruiter" userId="a2531a62-2f4d-4e73-a7da-0a31b077d76f" providerId="ADAL" clId="{BE6EA4A7-8AD4-4411-85EB-9EF4E2D48C3F}" dt="2021-04-21T08:56:14.316" v="1024" actId="1076"/>
          <ac:picMkLst>
            <pc:docMk/>
            <pc:sldMk cId="1579848806" sldId="342"/>
            <ac:picMk id="4" creationId="{E1D0B65B-6BE8-4A99-A86E-1264006FDB81}"/>
          </ac:picMkLst>
        </pc:picChg>
        <pc:picChg chg="add mod">
          <ac:chgData name="Gerjan de Ruiter" userId="a2531a62-2f4d-4e73-a7da-0a31b077d76f" providerId="ADAL" clId="{BE6EA4A7-8AD4-4411-85EB-9EF4E2D48C3F}" dt="2021-04-21T08:50:43.186" v="989" actId="1076"/>
          <ac:picMkLst>
            <pc:docMk/>
            <pc:sldMk cId="1579848806" sldId="342"/>
            <ac:picMk id="5" creationId="{AA16DAE8-FC78-485D-91F7-72C4994083B5}"/>
          </ac:picMkLst>
        </pc:picChg>
        <pc:picChg chg="add mod">
          <ac:chgData name="Gerjan de Ruiter" userId="a2531a62-2f4d-4e73-a7da-0a31b077d76f" providerId="ADAL" clId="{BE6EA4A7-8AD4-4411-85EB-9EF4E2D48C3F}" dt="2021-04-21T08:56:04.412" v="1017" actId="1076"/>
          <ac:picMkLst>
            <pc:docMk/>
            <pc:sldMk cId="1579848806" sldId="342"/>
            <ac:picMk id="6" creationId="{56BBBBF4-1B64-4AA4-997F-2C4B0BE8C8D3}"/>
          </ac:picMkLst>
        </pc:picChg>
        <pc:picChg chg="add mod">
          <ac:chgData name="Gerjan de Ruiter" userId="a2531a62-2f4d-4e73-a7da-0a31b077d76f" providerId="ADAL" clId="{BE6EA4A7-8AD4-4411-85EB-9EF4E2D48C3F}" dt="2021-04-21T08:56:06.708" v="1018" actId="1076"/>
          <ac:picMkLst>
            <pc:docMk/>
            <pc:sldMk cId="1579848806" sldId="342"/>
            <ac:picMk id="7" creationId="{5281F99C-9B04-445C-936A-4FC49C9566BA}"/>
          </ac:picMkLst>
        </pc:picChg>
        <pc:picChg chg="add del mod">
          <ac:chgData name="Gerjan de Ruiter" userId="a2531a62-2f4d-4e73-a7da-0a31b077d76f" providerId="ADAL" clId="{BE6EA4A7-8AD4-4411-85EB-9EF4E2D48C3F}" dt="2021-04-21T08:55:34.823" v="998" actId="478"/>
          <ac:picMkLst>
            <pc:docMk/>
            <pc:sldMk cId="1579848806" sldId="342"/>
            <ac:picMk id="8" creationId="{1BC9119E-170D-4FF5-B71C-F275F017EC8D}"/>
          </ac:picMkLst>
        </pc:picChg>
        <pc:picChg chg="add mod">
          <ac:chgData name="Gerjan de Ruiter" userId="a2531a62-2f4d-4e73-a7da-0a31b077d76f" providerId="ADAL" clId="{BE6EA4A7-8AD4-4411-85EB-9EF4E2D48C3F}" dt="2021-04-21T08:56:13.012" v="1023" actId="1076"/>
          <ac:picMkLst>
            <pc:docMk/>
            <pc:sldMk cId="1579848806" sldId="342"/>
            <ac:picMk id="9" creationId="{42787731-E8D1-4380-8DBA-25F0005A532F}"/>
          </ac:picMkLst>
        </pc:picChg>
        <pc:picChg chg="add mod">
          <ac:chgData name="Gerjan de Ruiter" userId="a2531a62-2f4d-4e73-a7da-0a31b077d76f" providerId="ADAL" clId="{BE6EA4A7-8AD4-4411-85EB-9EF4E2D48C3F}" dt="2021-04-21T08:55:43.452" v="1004" actId="1076"/>
          <ac:picMkLst>
            <pc:docMk/>
            <pc:sldMk cId="1579848806" sldId="342"/>
            <ac:picMk id="1026" creationId="{1EC4B4B7-64DD-41C2-AF8C-398EEEF4D753}"/>
          </ac:picMkLst>
        </pc:picChg>
        <pc:picChg chg="add mod">
          <ac:chgData name="Gerjan de Ruiter" userId="a2531a62-2f4d-4e73-a7da-0a31b077d76f" providerId="ADAL" clId="{BE6EA4A7-8AD4-4411-85EB-9EF4E2D48C3F}" dt="2021-04-21T08:56:46.900" v="1027" actId="1076"/>
          <ac:picMkLst>
            <pc:docMk/>
            <pc:sldMk cId="1579848806" sldId="342"/>
            <ac:picMk id="1028" creationId="{2B1760C0-AE48-4947-87CC-90B4B9C96BE5}"/>
          </ac:picMkLst>
        </pc:picChg>
      </pc:sldChg>
      <pc:sldChg chg="new del">
        <pc:chgData name="Gerjan de Ruiter" userId="a2531a62-2f4d-4e73-a7da-0a31b077d76f" providerId="ADAL" clId="{BE6EA4A7-8AD4-4411-85EB-9EF4E2D48C3F}" dt="2021-04-21T08:19:58.039" v="874" actId="680"/>
        <pc:sldMkLst>
          <pc:docMk/>
          <pc:sldMk cId="4278298592" sldId="342"/>
        </pc:sldMkLst>
      </pc:sldChg>
      <pc:sldChg chg="addSp delSp modSp new del mod modClrScheme chgLayout">
        <pc:chgData name="Gerjan de Ruiter" userId="a2531a62-2f4d-4e73-a7da-0a31b077d76f" providerId="ADAL" clId="{BE6EA4A7-8AD4-4411-85EB-9EF4E2D48C3F}" dt="2021-04-21T10:59:45.134" v="2077" actId="47"/>
        <pc:sldMkLst>
          <pc:docMk/>
          <pc:sldMk cId="2429603407" sldId="343"/>
        </pc:sldMkLst>
        <pc:spChg chg="del mod ord">
          <ac:chgData name="Gerjan de Ruiter" userId="a2531a62-2f4d-4e73-a7da-0a31b077d76f" providerId="ADAL" clId="{BE6EA4A7-8AD4-4411-85EB-9EF4E2D48C3F}" dt="2021-04-21T09:00:36.798" v="1037" actId="700"/>
          <ac:spMkLst>
            <pc:docMk/>
            <pc:sldMk cId="2429603407" sldId="343"/>
            <ac:spMk id="2" creationId="{6CA31088-F1E0-47E0-8F10-9905F9B5128A}"/>
          </ac:spMkLst>
        </pc:spChg>
        <pc:spChg chg="del mod ord">
          <ac:chgData name="Gerjan de Ruiter" userId="a2531a62-2f4d-4e73-a7da-0a31b077d76f" providerId="ADAL" clId="{BE6EA4A7-8AD4-4411-85EB-9EF4E2D48C3F}" dt="2021-04-21T09:00:36.798" v="1037" actId="700"/>
          <ac:spMkLst>
            <pc:docMk/>
            <pc:sldMk cId="2429603407" sldId="343"/>
            <ac:spMk id="3" creationId="{00C20087-1D43-41B2-9E63-DFFE4B436BB9}"/>
          </ac:spMkLst>
        </pc:spChg>
        <pc:spChg chg="add mod ord">
          <ac:chgData name="Gerjan de Ruiter" userId="a2531a62-2f4d-4e73-a7da-0a31b077d76f" providerId="ADAL" clId="{BE6EA4A7-8AD4-4411-85EB-9EF4E2D48C3F}" dt="2021-04-21T09:00:45.769" v="1052" actId="20577"/>
          <ac:spMkLst>
            <pc:docMk/>
            <pc:sldMk cId="2429603407" sldId="343"/>
            <ac:spMk id="4" creationId="{C0633A31-521F-41CA-86C2-29248C08FF6D}"/>
          </ac:spMkLst>
        </pc:spChg>
        <pc:spChg chg="add mod ord">
          <ac:chgData name="Gerjan de Ruiter" userId="a2531a62-2f4d-4e73-a7da-0a31b077d76f" providerId="ADAL" clId="{BE6EA4A7-8AD4-4411-85EB-9EF4E2D48C3F}" dt="2021-04-21T09:00:36.798" v="1037" actId="700"/>
          <ac:spMkLst>
            <pc:docMk/>
            <pc:sldMk cId="2429603407" sldId="343"/>
            <ac:spMk id="5" creationId="{C80E4C7B-3817-41FB-A361-FECC740A95A2}"/>
          </ac:spMkLst>
        </pc:spChg>
        <pc:spChg chg="add mod ord">
          <ac:chgData name="Gerjan de Ruiter" userId="a2531a62-2f4d-4e73-a7da-0a31b077d76f" providerId="ADAL" clId="{BE6EA4A7-8AD4-4411-85EB-9EF4E2D48C3F}" dt="2021-04-21T09:00:36.798" v="1037" actId="700"/>
          <ac:spMkLst>
            <pc:docMk/>
            <pc:sldMk cId="2429603407" sldId="343"/>
            <ac:spMk id="6" creationId="{3B200B82-9D5B-4D8D-9D8A-37E04603C214}"/>
          </ac:spMkLst>
        </pc:spChg>
      </pc:sldChg>
      <pc:sldChg chg="addSp delSp modSp new mod modAnim modNotesTx">
        <pc:chgData name="Gerjan de Ruiter" userId="a2531a62-2f4d-4e73-a7da-0a31b077d76f" providerId="ADAL" clId="{BE6EA4A7-8AD4-4411-85EB-9EF4E2D48C3F}" dt="2021-04-21T12:09:06.389" v="3323" actId="1035"/>
        <pc:sldMkLst>
          <pc:docMk/>
          <pc:sldMk cId="3661377707" sldId="344"/>
        </pc:sldMkLst>
        <pc:spChg chg="mod">
          <ac:chgData name="Gerjan de Ruiter" userId="a2531a62-2f4d-4e73-a7da-0a31b077d76f" providerId="ADAL" clId="{BE6EA4A7-8AD4-4411-85EB-9EF4E2D48C3F}" dt="2021-04-21T09:09:29.334" v="1088" actId="114"/>
          <ac:spMkLst>
            <pc:docMk/>
            <pc:sldMk cId="3661377707" sldId="344"/>
            <ac:spMk id="2" creationId="{2F72E76B-FF3A-41B6-90B2-A407D7896B1A}"/>
          </ac:spMkLst>
        </pc:spChg>
        <pc:spChg chg="del">
          <ac:chgData name="Gerjan de Ruiter" userId="a2531a62-2f4d-4e73-a7da-0a31b077d76f" providerId="ADAL" clId="{BE6EA4A7-8AD4-4411-85EB-9EF4E2D48C3F}" dt="2021-04-21T09:09:11.257" v="1055"/>
          <ac:spMkLst>
            <pc:docMk/>
            <pc:sldMk cId="3661377707" sldId="344"/>
            <ac:spMk id="3" creationId="{68466296-3E1A-44ED-A507-C36B84760F4D}"/>
          </ac:spMkLst>
        </pc:spChg>
        <pc:spChg chg="mod">
          <ac:chgData name="Gerjan de Ruiter" userId="a2531a62-2f4d-4e73-a7da-0a31b077d76f" providerId="ADAL" clId="{BE6EA4A7-8AD4-4411-85EB-9EF4E2D48C3F}" dt="2021-04-21T12:09:04.915" v="3322" actId="123"/>
          <ac:spMkLst>
            <pc:docMk/>
            <pc:sldMk cId="3661377707" sldId="344"/>
            <ac:spMk id="4" creationId="{919AE307-19B7-43FE-9040-0BAE8AEB070F}"/>
          </ac:spMkLst>
        </pc:spChg>
        <pc:picChg chg="add mod">
          <ac:chgData name="Gerjan de Ruiter" userId="a2531a62-2f4d-4e73-a7da-0a31b077d76f" providerId="ADAL" clId="{BE6EA4A7-8AD4-4411-85EB-9EF4E2D48C3F}" dt="2021-04-21T12:09:06.389" v="3323" actId="1035"/>
          <ac:picMkLst>
            <pc:docMk/>
            <pc:sldMk cId="3661377707" sldId="344"/>
            <ac:picMk id="2050" creationId="{10EE2F7C-37F5-4BF2-A23D-9A1AEB591A0F}"/>
          </ac:picMkLst>
        </pc:picChg>
      </pc:sldChg>
      <pc:sldChg chg="modSp new del mod modNotesTx">
        <pc:chgData name="Gerjan de Ruiter" userId="a2531a62-2f4d-4e73-a7da-0a31b077d76f" providerId="ADAL" clId="{BE6EA4A7-8AD4-4411-85EB-9EF4E2D48C3F}" dt="2021-04-21T09:53:59.312" v="1507" actId="47"/>
        <pc:sldMkLst>
          <pc:docMk/>
          <pc:sldMk cId="1163632189" sldId="345"/>
        </pc:sldMkLst>
        <pc:spChg chg="mod">
          <ac:chgData name="Gerjan de Ruiter" userId="a2531a62-2f4d-4e73-a7da-0a31b077d76f" providerId="ADAL" clId="{BE6EA4A7-8AD4-4411-85EB-9EF4E2D48C3F}" dt="2021-04-21T09:11:51.467" v="1209" actId="114"/>
          <ac:spMkLst>
            <pc:docMk/>
            <pc:sldMk cId="1163632189" sldId="345"/>
            <ac:spMk id="2" creationId="{D41BBB8D-9EB1-430A-8620-22E35FD7B50C}"/>
          </ac:spMkLst>
        </pc:spChg>
        <pc:spChg chg="mod">
          <ac:chgData name="Gerjan de Ruiter" userId="a2531a62-2f4d-4e73-a7da-0a31b077d76f" providerId="ADAL" clId="{BE6EA4A7-8AD4-4411-85EB-9EF4E2D48C3F}" dt="2021-04-21T09:26:30.583" v="1397" actId="20577"/>
          <ac:spMkLst>
            <pc:docMk/>
            <pc:sldMk cId="1163632189" sldId="345"/>
            <ac:spMk id="4" creationId="{444BCB0F-6B9D-4C66-936C-80091F7808AC}"/>
          </ac:spMkLst>
        </pc:spChg>
      </pc:sldChg>
      <pc:sldChg chg="addSp delSp modSp new mod modNotesTx">
        <pc:chgData name="Gerjan de Ruiter" userId="a2531a62-2f4d-4e73-a7da-0a31b077d76f" providerId="ADAL" clId="{BE6EA4A7-8AD4-4411-85EB-9EF4E2D48C3F}" dt="2021-05-12T07:00:57.936" v="6322" actId="1076"/>
        <pc:sldMkLst>
          <pc:docMk/>
          <pc:sldMk cId="3506261688" sldId="346"/>
        </pc:sldMkLst>
        <pc:spChg chg="mod">
          <ac:chgData name="Gerjan de Ruiter" userId="a2531a62-2f4d-4e73-a7da-0a31b077d76f" providerId="ADAL" clId="{BE6EA4A7-8AD4-4411-85EB-9EF4E2D48C3F}" dt="2021-04-21T13:02:10.603" v="4375" actId="20577"/>
          <ac:spMkLst>
            <pc:docMk/>
            <pc:sldMk cId="3506261688" sldId="346"/>
            <ac:spMk id="2" creationId="{1B534745-7481-4A7B-A68B-FF38A82C9BD4}"/>
          </ac:spMkLst>
        </pc:spChg>
        <pc:spChg chg="mod">
          <ac:chgData name="Gerjan de Ruiter" userId="a2531a62-2f4d-4e73-a7da-0a31b077d76f" providerId="ADAL" clId="{BE6EA4A7-8AD4-4411-85EB-9EF4E2D48C3F}" dt="2021-05-11T13:50:36.330" v="6180" actId="27636"/>
          <ac:spMkLst>
            <pc:docMk/>
            <pc:sldMk cId="3506261688" sldId="346"/>
            <ac:spMk id="3" creationId="{51CC9127-2451-4D20-A03F-740B183BD41D}"/>
          </ac:spMkLst>
        </pc:spChg>
        <pc:spChg chg="del mod">
          <ac:chgData name="Gerjan de Ruiter" userId="a2531a62-2f4d-4e73-a7da-0a31b077d76f" providerId="ADAL" clId="{BE6EA4A7-8AD4-4411-85EB-9EF4E2D48C3F}" dt="2021-05-12T07:00:52.076" v="6320" actId="478"/>
          <ac:spMkLst>
            <pc:docMk/>
            <pc:sldMk cId="3506261688" sldId="346"/>
            <ac:spMk id="4" creationId="{93E57C54-E126-44EB-88DA-A7119FE1AA98}"/>
          </ac:spMkLst>
        </pc:spChg>
        <pc:picChg chg="add mod">
          <ac:chgData name="Gerjan de Ruiter" userId="a2531a62-2f4d-4e73-a7da-0a31b077d76f" providerId="ADAL" clId="{BE6EA4A7-8AD4-4411-85EB-9EF4E2D48C3F}" dt="2021-05-12T07:00:57.936" v="6322" actId="1076"/>
          <ac:picMkLst>
            <pc:docMk/>
            <pc:sldMk cId="3506261688" sldId="346"/>
            <ac:picMk id="1026" creationId="{021470BF-82AD-4E99-9E87-BB0015C4ABC3}"/>
          </ac:picMkLst>
        </pc:picChg>
      </pc:sldChg>
      <pc:sldChg chg="addSp delSp modSp new del mod modClrScheme chgLayout">
        <pc:chgData name="Gerjan de Ruiter" userId="a2531a62-2f4d-4e73-a7da-0a31b077d76f" providerId="ADAL" clId="{BE6EA4A7-8AD4-4411-85EB-9EF4E2D48C3F}" dt="2021-04-21T11:10:14.471" v="2351" actId="47"/>
        <pc:sldMkLst>
          <pc:docMk/>
          <pc:sldMk cId="480506746" sldId="347"/>
        </pc:sldMkLst>
        <pc:spChg chg="del mod ord">
          <ac:chgData name="Gerjan de Ruiter" userId="a2531a62-2f4d-4e73-a7da-0a31b077d76f" providerId="ADAL" clId="{BE6EA4A7-8AD4-4411-85EB-9EF4E2D48C3F}" dt="2021-04-21T10:56:56.204" v="1742" actId="700"/>
          <ac:spMkLst>
            <pc:docMk/>
            <pc:sldMk cId="480506746" sldId="347"/>
            <ac:spMk id="2" creationId="{2B711666-1A38-4998-AC28-10D6CB4532FC}"/>
          </ac:spMkLst>
        </pc:spChg>
        <pc:spChg chg="del">
          <ac:chgData name="Gerjan de Ruiter" userId="a2531a62-2f4d-4e73-a7da-0a31b077d76f" providerId="ADAL" clId="{BE6EA4A7-8AD4-4411-85EB-9EF4E2D48C3F}" dt="2021-04-21T10:56:56.204" v="1742" actId="700"/>
          <ac:spMkLst>
            <pc:docMk/>
            <pc:sldMk cId="480506746" sldId="347"/>
            <ac:spMk id="3" creationId="{8CC7AB43-8CAB-49B0-90D6-740545D57857}"/>
          </ac:spMkLst>
        </pc:spChg>
        <pc:spChg chg="del mod ord">
          <ac:chgData name="Gerjan de Ruiter" userId="a2531a62-2f4d-4e73-a7da-0a31b077d76f" providerId="ADAL" clId="{BE6EA4A7-8AD4-4411-85EB-9EF4E2D48C3F}" dt="2021-04-21T10:56:56.204" v="1742" actId="700"/>
          <ac:spMkLst>
            <pc:docMk/>
            <pc:sldMk cId="480506746" sldId="347"/>
            <ac:spMk id="4" creationId="{D7996092-E905-4B87-8A61-C32E000132FC}"/>
          </ac:spMkLst>
        </pc:spChg>
        <pc:spChg chg="add mod ord">
          <ac:chgData name="Gerjan de Ruiter" userId="a2531a62-2f4d-4e73-a7da-0a31b077d76f" providerId="ADAL" clId="{BE6EA4A7-8AD4-4411-85EB-9EF4E2D48C3F}" dt="2021-04-21T10:59:03.676" v="1956" actId="122"/>
          <ac:spMkLst>
            <pc:docMk/>
            <pc:sldMk cId="480506746" sldId="347"/>
            <ac:spMk id="5" creationId="{DF0693A9-340A-4BB1-B52E-C0149E225D2C}"/>
          </ac:spMkLst>
        </pc:spChg>
        <pc:spChg chg="add mod ord">
          <ac:chgData name="Gerjan de Ruiter" userId="a2531a62-2f4d-4e73-a7da-0a31b077d76f" providerId="ADAL" clId="{BE6EA4A7-8AD4-4411-85EB-9EF4E2D48C3F}" dt="2021-04-21T10:58:56.491" v="1948" actId="20577"/>
          <ac:spMkLst>
            <pc:docMk/>
            <pc:sldMk cId="480506746" sldId="347"/>
            <ac:spMk id="6" creationId="{7E06AE99-84F9-4F3D-8469-33459E609454}"/>
          </ac:spMkLst>
        </pc:spChg>
      </pc:sldChg>
      <pc:sldChg chg="addSp delSp modSp new mod ord modClrScheme chgLayout modNotesTx">
        <pc:chgData name="Gerjan de Ruiter" userId="a2531a62-2f4d-4e73-a7da-0a31b077d76f" providerId="ADAL" clId="{BE6EA4A7-8AD4-4411-85EB-9EF4E2D48C3F}" dt="2021-05-11T13:50:58.789" v="6183"/>
        <pc:sldMkLst>
          <pc:docMk/>
          <pc:sldMk cId="3615742474" sldId="347"/>
        </pc:sldMkLst>
        <pc:spChg chg="del mod ord">
          <ac:chgData name="Gerjan de Ruiter" userId="a2531a62-2f4d-4e73-a7da-0a31b077d76f" providerId="ADAL" clId="{BE6EA4A7-8AD4-4411-85EB-9EF4E2D48C3F}" dt="2021-04-21T11:37:02.212" v="2615" actId="700"/>
          <ac:spMkLst>
            <pc:docMk/>
            <pc:sldMk cId="3615742474" sldId="347"/>
            <ac:spMk id="2" creationId="{FBB721B3-858A-4EED-93B1-8E1DB4459D80}"/>
          </ac:spMkLst>
        </pc:spChg>
        <pc:spChg chg="del mod ord">
          <ac:chgData name="Gerjan de Ruiter" userId="a2531a62-2f4d-4e73-a7da-0a31b077d76f" providerId="ADAL" clId="{BE6EA4A7-8AD4-4411-85EB-9EF4E2D48C3F}" dt="2021-04-21T11:37:02.212" v="2615" actId="700"/>
          <ac:spMkLst>
            <pc:docMk/>
            <pc:sldMk cId="3615742474" sldId="347"/>
            <ac:spMk id="3" creationId="{9099CBD6-3635-4D67-BE24-16EA30785E85}"/>
          </ac:spMkLst>
        </pc:spChg>
        <pc:spChg chg="del">
          <ac:chgData name="Gerjan de Ruiter" userId="a2531a62-2f4d-4e73-a7da-0a31b077d76f" providerId="ADAL" clId="{BE6EA4A7-8AD4-4411-85EB-9EF4E2D48C3F}" dt="2021-04-21T11:37:02.212" v="2615" actId="700"/>
          <ac:spMkLst>
            <pc:docMk/>
            <pc:sldMk cId="3615742474" sldId="347"/>
            <ac:spMk id="4" creationId="{EE2E6899-1046-4E67-AABC-607BC3B989A9}"/>
          </ac:spMkLst>
        </pc:spChg>
        <pc:spChg chg="add del mod ord">
          <ac:chgData name="Gerjan de Ruiter" userId="a2531a62-2f4d-4e73-a7da-0a31b077d76f" providerId="ADAL" clId="{BE6EA4A7-8AD4-4411-85EB-9EF4E2D48C3F}" dt="2021-04-21T11:37:10.579" v="2620" actId="700"/>
          <ac:spMkLst>
            <pc:docMk/>
            <pc:sldMk cId="3615742474" sldId="347"/>
            <ac:spMk id="5" creationId="{37B450C8-CF8A-4D35-9C1A-5636AB582312}"/>
          </ac:spMkLst>
        </pc:spChg>
        <pc:spChg chg="add del mod ord">
          <ac:chgData name="Gerjan de Ruiter" userId="a2531a62-2f4d-4e73-a7da-0a31b077d76f" providerId="ADAL" clId="{BE6EA4A7-8AD4-4411-85EB-9EF4E2D48C3F}" dt="2021-04-21T11:37:04.042" v="2616"/>
          <ac:spMkLst>
            <pc:docMk/>
            <pc:sldMk cId="3615742474" sldId="347"/>
            <ac:spMk id="6" creationId="{CE37B52C-DABF-4BAC-96E1-50F039207B0F}"/>
          </ac:spMkLst>
        </pc:spChg>
        <pc:spChg chg="add mod ord">
          <ac:chgData name="Gerjan de Ruiter" userId="a2531a62-2f4d-4e73-a7da-0a31b077d76f" providerId="ADAL" clId="{BE6EA4A7-8AD4-4411-85EB-9EF4E2D48C3F}" dt="2021-04-21T11:37:28.708" v="2662" actId="20577"/>
          <ac:spMkLst>
            <pc:docMk/>
            <pc:sldMk cId="3615742474" sldId="347"/>
            <ac:spMk id="7" creationId="{2557FBC2-BABD-494A-A612-3A99463D82F3}"/>
          </ac:spMkLst>
        </pc:spChg>
        <pc:spChg chg="add mod ord">
          <ac:chgData name="Gerjan de Ruiter" userId="a2531a62-2f4d-4e73-a7da-0a31b077d76f" providerId="ADAL" clId="{BE6EA4A7-8AD4-4411-85EB-9EF4E2D48C3F}" dt="2021-04-21T11:46:14.237" v="2799" actId="20577"/>
          <ac:spMkLst>
            <pc:docMk/>
            <pc:sldMk cId="3615742474" sldId="347"/>
            <ac:spMk id="8" creationId="{044DC3CB-682F-47AE-AA07-2B99484E1EE6}"/>
          </ac:spMkLst>
        </pc:spChg>
        <pc:spChg chg="add mod ord">
          <ac:chgData name="Gerjan de Ruiter" userId="a2531a62-2f4d-4e73-a7da-0a31b077d76f" providerId="ADAL" clId="{BE6EA4A7-8AD4-4411-85EB-9EF4E2D48C3F}" dt="2021-04-21T11:41:09.933" v="2763" actId="20577"/>
          <ac:spMkLst>
            <pc:docMk/>
            <pc:sldMk cId="3615742474" sldId="347"/>
            <ac:spMk id="9" creationId="{E51C9930-2454-424B-87D3-D09704E66961}"/>
          </ac:spMkLst>
        </pc:spChg>
        <pc:spChg chg="add del mod ord">
          <ac:chgData name="Gerjan de Ruiter" userId="a2531a62-2f4d-4e73-a7da-0a31b077d76f" providerId="ADAL" clId="{BE6EA4A7-8AD4-4411-85EB-9EF4E2D48C3F}" dt="2021-04-21T11:40:40.901" v="2739"/>
          <ac:spMkLst>
            <pc:docMk/>
            <pc:sldMk cId="3615742474" sldId="347"/>
            <ac:spMk id="10" creationId="{8AE8AFD0-964C-4717-95EE-79AB9ABE28A0}"/>
          </ac:spMkLst>
        </pc:spChg>
        <pc:picChg chg="add mod ord">
          <ac:chgData name="Gerjan de Ruiter" userId="a2531a62-2f4d-4e73-a7da-0a31b077d76f" providerId="ADAL" clId="{BE6EA4A7-8AD4-4411-85EB-9EF4E2D48C3F}" dt="2021-04-21T11:37:22.051" v="2627" actId="1076"/>
          <ac:picMkLst>
            <pc:docMk/>
            <pc:sldMk cId="3615742474" sldId="347"/>
            <ac:picMk id="4098" creationId="{83E4B289-539D-4107-B6B2-687C69662881}"/>
          </ac:picMkLst>
        </pc:picChg>
        <pc:picChg chg="add mod">
          <ac:chgData name="Gerjan de Ruiter" userId="a2531a62-2f4d-4e73-a7da-0a31b077d76f" providerId="ADAL" clId="{BE6EA4A7-8AD4-4411-85EB-9EF4E2D48C3F}" dt="2021-04-21T11:41:17.491" v="2766" actId="1076"/>
          <ac:picMkLst>
            <pc:docMk/>
            <pc:sldMk cId="3615742474" sldId="347"/>
            <ac:picMk id="4100" creationId="{31C0ECAF-DC7F-41AE-A147-6ED88BB7A243}"/>
          </ac:picMkLst>
        </pc:picChg>
      </pc:sldChg>
      <pc:sldChg chg="addSp delSp modSp new mod ord modAnim modNotesTx">
        <pc:chgData name="Gerjan de Ruiter" userId="a2531a62-2f4d-4e73-a7da-0a31b077d76f" providerId="ADAL" clId="{BE6EA4A7-8AD4-4411-85EB-9EF4E2D48C3F}" dt="2021-04-21T12:31:16.024" v="3862"/>
        <pc:sldMkLst>
          <pc:docMk/>
          <pc:sldMk cId="1073633560" sldId="348"/>
        </pc:sldMkLst>
        <pc:spChg chg="mod">
          <ac:chgData name="Gerjan de Ruiter" userId="a2531a62-2f4d-4e73-a7da-0a31b077d76f" providerId="ADAL" clId="{BE6EA4A7-8AD4-4411-85EB-9EF4E2D48C3F}" dt="2021-04-21T11:49:44.980" v="2927" actId="20577"/>
          <ac:spMkLst>
            <pc:docMk/>
            <pc:sldMk cId="1073633560" sldId="348"/>
            <ac:spMk id="2" creationId="{84844E20-ACE2-47F9-A466-ADD7837B0DB3}"/>
          </ac:spMkLst>
        </pc:spChg>
        <pc:spChg chg="del">
          <ac:chgData name="Gerjan de Ruiter" userId="a2531a62-2f4d-4e73-a7da-0a31b077d76f" providerId="ADAL" clId="{BE6EA4A7-8AD4-4411-85EB-9EF4E2D48C3F}" dt="2021-04-21T12:09:49.714" v="3328"/>
          <ac:spMkLst>
            <pc:docMk/>
            <pc:sldMk cId="1073633560" sldId="348"/>
            <ac:spMk id="3" creationId="{89FD3D89-9284-4ABF-B1CB-47A97C337206}"/>
          </ac:spMkLst>
        </pc:spChg>
        <pc:spChg chg="mod">
          <ac:chgData name="Gerjan de Ruiter" userId="a2531a62-2f4d-4e73-a7da-0a31b077d76f" providerId="ADAL" clId="{BE6EA4A7-8AD4-4411-85EB-9EF4E2D48C3F}" dt="2021-04-21T12:30:56.950" v="3853" actId="20577"/>
          <ac:spMkLst>
            <pc:docMk/>
            <pc:sldMk cId="1073633560" sldId="348"/>
            <ac:spMk id="4" creationId="{A7BFE9CC-BABD-4C7A-B5D1-A7902125BBD5}"/>
          </ac:spMkLst>
        </pc:spChg>
        <pc:picChg chg="add mod">
          <ac:chgData name="Gerjan de Ruiter" userId="a2531a62-2f4d-4e73-a7da-0a31b077d76f" providerId="ADAL" clId="{BE6EA4A7-8AD4-4411-85EB-9EF4E2D48C3F}" dt="2021-04-21T12:12:16.740" v="3331" actId="1076"/>
          <ac:picMkLst>
            <pc:docMk/>
            <pc:sldMk cId="1073633560" sldId="348"/>
            <ac:picMk id="6" creationId="{9B59C430-921D-401E-A260-452E407F2F42}"/>
          </ac:picMkLst>
        </pc:picChg>
        <pc:picChg chg="add mod">
          <ac:chgData name="Gerjan de Ruiter" userId="a2531a62-2f4d-4e73-a7da-0a31b077d76f" providerId="ADAL" clId="{BE6EA4A7-8AD4-4411-85EB-9EF4E2D48C3F}" dt="2021-04-21T12:12:02.328" v="3329"/>
          <ac:picMkLst>
            <pc:docMk/>
            <pc:sldMk cId="1073633560" sldId="348"/>
            <ac:picMk id="6146" creationId="{A4262BD8-6A0E-4CE4-8544-92D454DD15CB}"/>
          </ac:picMkLst>
        </pc:picChg>
      </pc:sldChg>
      <pc:sldChg chg="modSp new del mod">
        <pc:chgData name="Gerjan de Ruiter" userId="a2531a62-2f4d-4e73-a7da-0a31b077d76f" providerId="ADAL" clId="{BE6EA4A7-8AD4-4411-85EB-9EF4E2D48C3F}" dt="2021-04-21T11:10:20.167" v="2352" actId="47"/>
        <pc:sldMkLst>
          <pc:docMk/>
          <pc:sldMk cId="1791853181" sldId="348"/>
        </pc:sldMkLst>
        <pc:spChg chg="mod">
          <ac:chgData name="Gerjan de Ruiter" userId="a2531a62-2f4d-4e73-a7da-0a31b077d76f" providerId="ADAL" clId="{BE6EA4A7-8AD4-4411-85EB-9EF4E2D48C3F}" dt="2021-04-21T11:10:04.151" v="2350" actId="114"/>
          <ac:spMkLst>
            <pc:docMk/>
            <pc:sldMk cId="1791853181" sldId="348"/>
            <ac:spMk id="2" creationId="{75D3710D-4C6D-4A0E-9FF6-667858D237F0}"/>
          </ac:spMkLst>
        </pc:spChg>
      </pc:sldChg>
      <pc:sldChg chg="modSp add del mod">
        <pc:chgData name="Gerjan de Ruiter" userId="a2531a62-2f4d-4e73-a7da-0a31b077d76f" providerId="ADAL" clId="{BE6EA4A7-8AD4-4411-85EB-9EF4E2D48C3F}" dt="2021-04-21T11:05:10.079" v="2283" actId="47"/>
        <pc:sldMkLst>
          <pc:docMk/>
          <pc:sldMk cId="2660027591" sldId="348"/>
        </pc:sldMkLst>
        <pc:spChg chg="mod">
          <ac:chgData name="Gerjan de Ruiter" userId="a2531a62-2f4d-4e73-a7da-0a31b077d76f" providerId="ADAL" clId="{BE6EA4A7-8AD4-4411-85EB-9EF4E2D48C3F}" dt="2021-04-21T10:59:34.732" v="2075" actId="20577"/>
          <ac:spMkLst>
            <pc:docMk/>
            <pc:sldMk cId="2660027591" sldId="348"/>
            <ac:spMk id="6" creationId="{7E06AE99-84F9-4F3D-8469-33459E609454}"/>
          </ac:spMkLst>
        </pc:spChg>
      </pc:sldChg>
      <pc:sldChg chg="modSp add del mod">
        <pc:chgData name="Gerjan de Ruiter" userId="a2531a62-2f4d-4e73-a7da-0a31b077d76f" providerId="ADAL" clId="{BE6EA4A7-8AD4-4411-85EB-9EF4E2D48C3F}" dt="2021-04-21T11:05:08.565" v="2282" actId="47"/>
        <pc:sldMkLst>
          <pc:docMk/>
          <pc:sldMk cId="491594197" sldId="349"/>
        </pc:sldMkLst>
        <pc:spChg chg="mod">
          <ac:chgData name="Gerjan de Ruiter" userId="a2531a62-2f4d-4e73-a7da-0a31b077d76f" providerId="ADAL" clId="{BE6EA4A7-8AD4-4411-85EB-9EF4E2D48C3F}" dt="2021-04-21T11:04:59.731" v="2280" actId="20577"/>
          <ac:spMkLst>
            <pc:docMk/>
            <pc:sldMk cId="491594197" sldId="349"/>
            <ac:spMk id="5" creationId="{DF0693A9-340A-4BB1-B52E-C0149E225D2C}"/>
          </ac:spMkLst>
        </pc:spChg>
        <pc:spChg chg="mod">
          <ac:chgData name="Gerjan de Ruiter" userId="a2531a62-2f4d-4e73-a7da-0a31b077d76f" providerId="ADAL" clId="{BE6EA4A7-8AD4-4411-85EB-9EF4E2D48C3F}" dt="2021-04-21T11:05:04.259" v="2281" actId="1076"/>
          <ac:spMkLst>
            <pc:docMk/>
            <pc:sldMk cId="491594197" sldId="349"/>
            <ac:spMk id="6" creationId="{7E06AE99-84F9-4F3D-8469-33459E609454}"/>
          </ac:spMkLst>
        </pc:spChg>
      </pc:sldChg>
      <pc:sldChg chg="addSp delSp modSp new mod ord delAnim modAnim modNotesTx">
        <pc:chgData name="Gerjan de Ruiter" userId="a2531a62-2f4d-4e73-a7da-0a31b077d76f" providerId="ADAL" clId="{BE6EA4A7-8AD4-4411-85EB-9EF4E2D48C3F}" dt="2021-05-11T13:08:16.777" v="5916" actId="20577"/>
        <pc:sldMkLst>
          <pc:docMk/>
          <pc:sldMk cId="1118314326" sldId="349"/>
        </pc:sldMkLst>
        <pc:spChg chg="mod">
          <ac:chgData name="Gerjan de Ruiter" userId="a2531a62-2f4d-4e73-a7da-0a31b077d76f" providerId="ADAL" clId="{BE6EA4A7-8AD4-4411-85EB-9EF4E2D48C3F}" dt="2021-04-21T12:42:52.973" v="3917" actId="313"/>
          <ac:spMkLst>
            <pc:docMk/>
            <pc:sldMk cId="1118314326" sldId="349"/>
            <ac:spMk id="2" creationId="{06FFD05E-521D-4CBA-AC66-D7A8BDD03963}"/>
          </ac:spMkLst>
        </pc:spChg>
        <pc:spChg chg="del">
          <ac:chgData name="Gerjan de Ruiter" userId="a2531a62-2f4d-4e73-a7da-0a31b077d76f" providerId="ADAL" clId="{BE6EA4A7-8AD4-4411-85EB-9EF4E2D48C3F}" dt="2021-04-21T12:42:22.745" v="3864"/>
          <ac:spMkLst>
            <pc:docMk/>
            <pc:sldMk cId="1118314326" sldId="349"/>
            <ac:spMk id="3" creationId="{3480A9D2-5570-4F27-B8C7-1FE672CDB5D9}"/>
          </ac:spMkLst>
        </pc:spChg>
        <pc:spChg chg="mod">
          <ac:chgData name="Gerjan de Ruiter" userId="a2531a62-2f4d-4e73-a7da-0a31b077d76f" providerId="ADAL" clId="{BE6EA4A7-8AD4-4411-85EB-9EF4E2D48C3F}" dt="2021-05-11T13:08:16.777" v="5916" actId="20577"/>
          <ac:spMkLst>
            <pc:docMk/>
            <pc:sldMk cId="1118314326" sldId="349"/>
            <ac:spMk id="4" creationId="{49E95EF6-E4D0-4818-8563-8742ACD4CA59}"/>
          </ac:spMkLst>
        </pc:spChg>
        <pc:spChg chg="add del mod">
          <ac:chgData name="Gerjan de Ruiter" userId="a2531a62-2f4d-4e73-a7da-0a31b077d76f" providerId="ADAL" clId="{BE6EA4A7-8AD4-4411-85EB-9EF4E2D48C3F}" dt="2021-04-21T12:50:26.489" v="4085"/>
          <ac:spMkLst>
            <pc:docMk/>
            <pc:sldMk cId="1118314326" sldId="349"/>
            <ac:spMk id="5" creationId="{E510A439-5381-4383-8AF5-7F56EE137804}"/>
          </ac:spMkLst>
        </pc:spChg>
        <pc:picChg chg="add del mod">
          <ac:chgData name="Gerjan de Ruiter" userId="a2531a62-2f4d-4e73-a7da-0a31b077d76f" providerId="ADAL" clId="{BE6EA4A7-8AD4-4411-85EB-9EF4E2D48C3F}" dt="2021-04-21T12:53:32.893" v="4095"/>
          <ac:picMkLst>
            <pc:docMk/>
            <pc:sldMk cId="1118314326" sldId="349"/>
            <ac:picMk id="6" creationId="{6E1271C3-08F5-48AC-80A8-FDC7F446C350}"/>
          </ac:picMkLst>
        </pc:picChg>
        <pc:picChg chg="add del mod modCrop">
          <ac:chgData name="Gerjan de Ruiter" userId="a2531a62-2f4d-4e73-a7da-0a31b077d76f" providerId="ADAL" clId="{BE6EA4A7-8AD4-4411-85EB-9EF4E2D48C3F}" dt="2021-04-21T12:55:10.702" v="4121" actId="478"/>
          <ac:picMkLst>
            <pc:docMk/>
            <pc:sldMk cId="1118314326" sldId="349"/>
            <ac:picMk id="8" creationId="{0621917E-9024-4398-B011-47E6D82092D6}"/>
          </ac:picMkLst>
        </pc:picChg>
        <pc:picChg chg="add del mod">
          <ac:chgData name="Gerjan de Ruiter" userId="a2531a62-2f4d-4e73-a7da-0a31b077d76f" providerId="ADAL" clId="{BE6EA4A7-8AD4-4411-85EB-9EF4E2D48C3F}" dt="2021-04-21T12:50:25.119" v="4084" actId="478"/>
          <ac:picMkLst>
            <pc:docMk/>
            <pc:sldMk cId="1118314326" sldId="349"/>
            <ac:picMk id="8194" creationId="{7D8CB4FE-0E3C-47C6-ACAC-4412B501732A}"/>
          </ac:picMkLst>
        </pc:picChg>
        <pc:picChg chg="add mod">
          <ac:chgData name="Gerjan de Ruiter" userId="a2531a62-2f4d-4e73-a7da-0a31b077d76f" providerId="ADAL" clId="{BE6EA4A7-8AD4-4411-85EB-9EF4E2D48C3F}" dt="2021-05-11T13:06:36.062" v="5812" actId="1076"/>
          <ac:picMkLst>
            <pc:docMk/>
            <pc:sldMk cId="1118314326" sldId="349"/>
            <ac:picMk id="8196" creationId="{5CEDB902-2374-4E8F-9B45-4E54129FF977}"/>
          </ac:picMkLst>
        </pc:picChg>
        <pc:picChg chg="add del mod">
          <ac:chgData name="Gerjan de Ruiter" userId="a2531a62-2f4d-4e73-a7da-0a31b077d76f" providerId="ADAL" clId="{BE6EA4A7-8AD4-4411-85EB-9EF4E2D48C3F}" dt="2021-05-11T12:56:21.223" v="5424" actId="478"/>
          <ac:picMkLst>
            <pc:docMk/>
            <pc:sldMk cId="1118314326" sldId="349"/>
            <ac:picMk id="8198" creationId="{040856EA-719E-402E-9A1C-3E6CFDA1D7A1}"/>
          </ac:picMkLst>
        </pc:picChg>
      </pc:sldChg>
      <pc:sldChg chg="addSp delSp modSp new add del mod ord modClrScheme chgLayout">
        <pc:chgData name="Gerjan de Ruiter" userId="a2531a62-2f4d-4e73-a7da-0a31b077d76f" providerId="ADAL" clId="{BE6EA4A7-8AD4-4411-85EB-9EF4E2D48C3F}" dt="2021-05-11T13:02:43.910" v="5632" actId="47"/>
        <pc:sldMkLst>
          <pc:docMk/>
          <pc:sldMk cId="3903198963" sldId="350"/>
        </pc:sldMkLst>
        <pc:spChg chg="del mod ord">
          <ac:chgData name="Gerjan de Ruiter" userId="a2531a62-2f4d-4e73-a7da-0a31b077d76f" providerId="ADAL" clId="{BE6EA4A7-8AD4-4411-85EB-9EF4E2D48C3F}" dt="2021-04-21T12:54:33.867" v="4111" actId="700"/>
          <ac:spMkLst>
            <pc:docMk/>
            <pc:sldMk cId="3903198963" sldId="350"/>
            <ac:spMk id="2" creationId="{AC5B7162-9953-4FDB-9A50-7FB54626A080}"/>
          </ac:spMkLst>
        </pc:spChg>
        <pc:spChg chg="del mod ord">
          <ac:chgData name="Gerjan de Ruiter" userId="a2531a62-2f4d-4e73-a7da-0a31b077d76f" providerId="ADAL" clId="{BE6EA4A7-8AD4-4411-85EB-9EF4E2D48C3F}" dt="2021-04-21T12:54:33.867" v="4111" actId="700"/>
          <ac:spMkLst>
            <pc:docMk/>
            <pc:sldMk cId="3903198963" sldId="350"/>
            <ac:spMk id="3" creationId="{FC833B33-8841-43CF-BDAA-E78892A6CAB8}"/>
          </ac:spMkLst>
        </pc:spChg>
        <pc:spChg chg="del">
          <ac:chgData name="Gerjan de Ruiter" userId="a2531a62-2f4d-4e73-a7da-0a31b077d76f" providerId="ADAL" clId="{BE6EA4A7-8AD4-4411-85EB-9EF4E2D48C3F}" dt="2021-04-21T12:54:33.867" v="4111" actId="700"/>
          <ac:spMkLst>
            <pc:docMk/>
            <pc:sldMk cId="3903198963" sldId="350"/>
            <ac:spMk id="4" creationId="{4702EBD7-4460-4565-B441-768761DE5384}"/>
          </ac:spMkLst>
        </pc:spChg>
        <pc:spChg chg="add mod ord">
          <ac:chgData name="Gerjan de Ruiter" userId="a2531a62-2f4d-4e73-a7da-0a31b077d76f" providerId="ADAL" clId="{BE6EA4A7-8AD4-4411-85EB-9EF4E2D48C3F}" dt="2021-04-21T13:00:53.008" v="4347" actId="122"/>
          <ac:spMkLst>
            <pc:docMk/>
            <pc:sldMk cId="3903198963" sldId="350"/>
            <ac:spMk id="5" creationId="{5B0CEF74-3C7F-4B89-A795-C8451893A36E}"/>
          </ac:spMkLst>
        </pc:spChg>
        <pc:spChg chg="add del mod ord">
          <ac:chgData name="Gerjan de Ruiter" userId="a2531a62-2f4d-4e73-a7da-0a31b077d76f" providerId="ADAL" clId="{BE6EA4A7-8AD4-4411-85EB-9EF4E2D48C3F}" dt="2021-04-21T12:54:35.052" v="4112" actId="22"/>
          <ac:spMkLst>
            <pc:docMk/>
            <pc:sldMk cId="3903198963" sldId="350"/>
            <ac:spMk id="6" creationId="{08B553A9-5748-424B-9870-778026EB9939}"/>
          </ac:spMkLst>
        </pc:spChg>
        <pc:picChg chg="add mod ord modCrop">
          <ac:chgData name="Gerjan de Ruiter" userId="a2531a62-2f4d-4e73-a7da-0a31b077d76f" providerId="ADAL" clId="{BE6EA4A7-8AD4-4411-85EB-9EF4E2D48C3F}" dt="2021-04-21T12:55:01.320" v="4120" actId="1076"/>
          <ac:picMkLst>
            <pc:docMk/>
            <pc:sldMk cId="3903198963" sldId="350"/>
            <ac:picMk id="8" creationId="{C0A33018-334C-475B-BD65-0C35CAFD0AE5}"/>
          </ac:picMkLst>
        </pc:picChg>
      </pc:sldChg>
      <pc:sldChg chg="modSp new del mod">
        <pc:chgData name="Gerjan de Ruiter" userId="a2531a62-2f4d-4e73-a7da-0a31b077d76f" providerId="ADAL" clId="{BE6EA4A7-8AD4-4411-85EB-9EF4E2D48C3F}" dt="2021-05-11T12:55:54.676" v="5391" actId="680"/>
        <pc:sldMkLst>
          <pc:docMk/>
          <pc:sldMk cId="3956933337" sldId="350"/>
        </pc:sldMkLst>
        <pc:spChg chg="mod">
          <ac:chgData name="Gerjan de Ruiter" userId="a2531a62-2f4d-4e73-a7da-0a31b077d76f" providerId="ADAL" clId="{BE6EA4A7-8AD4-4411-85EB-9EF4E2D48C3F}" dt="2021-05-11T12:55:54.392" v="5390"/>
          <ac:spMkLst>
            <pc:docMk/>
            <pc:sldMk cId="3956933337" sldId="350"/>
            <ac:spMk id="2" creationId="{AA6F0468-B8F7-4ABA-B423-46DE00A4738E}"/>
          </ac:spMkLst>
        </pc:spChg>
        <pc:spChg chg="mod">
          <ac:chgData name="Gerjan de Ruiter" userId="a2531a62-2f4d-4e73-a7da-0a31b077d76f" providerId="ADAL" clId="{BE6EA4A7-8AD4-4411-85EB-9EF4E2D48C3F}" dt="2021-05-11T12:55:53.977" v="5389"/>
          <ac:spMkLst>
            <pc:docMk/>
            <pc:sldMk cId="3956933337" sldId="350"/>
            <ac:spMk id="4" creationId="{B323BE9D-22D8-4B81-AEF4-404946A06A0C}"/>
          </ac:spMkLst>
        </pc:spChg>
      </pc:sldChg>
      <pc:sldChg chg="addSp delSp modSp new mod modNotesTx">
        <pc:chgData name="Gerjan de Ruiter" userId="a2531a62-2f4d-4e73-a7da-0a31b077d76f" providerId="ADAL" clId="{BE6EA4A7-8AD4-4411-85EB-9EF4E2D48C3F}" dt="2021-05-12T08:41:40.557" v="6450" actId="27636"/>
        <pc:sldMkLst>
          <pc:docMk/>
          <pc:sldMk cId="2648278028" sldId="351"/>
        </pc:sldMkLst>
        <pc:spChg chg="mod">
          <ac:chgData name="Gerjan de Ruiter" userId="a2531a62-2f4d-4e73-a7da-0a31b077d76f" providerId="ADAL" clId="{BE6EA4A7-8AD4-4411-85EB-9EF4E2D48C3F}" dt="2021-05-11T12:56:10.989" v="5422" actId="20577"/>
          <ac:spMkLst>
            <pc:docMk/>
            <pc:sldMk cId="2648278028" sldId="351"/>
            <ac:spMk id="2" creationId="{8C6F7301-8896-4D7E-969D-A16543FF9889}"/>
          </ac:spMkLst>
        </pc:spChg>
        <pc:spChg chg="del">
          <ac:chgData name="Gerjan de Ruiter" userId="a2531a62-2f4d-4e73-a7da-0a31b077d76f" providerId="ADAL" clId="{BE6EA4A7-8AD4-4411-85EB-9EF4E2D48C3F}" dt="2021-05-11T13:09:04.333" v="5923"/>
          <ac:spMkLst>
            <pc:docMk/>
            <pc:sldMk cId="2648278028" sldId="351"/>
            <ac:spMk id="3" creationId="{41888084-2E28-4FA9-8DEC-3C9AFB7ACD74}"/>
          </ac:spMkLst>
        </pc:spChg>
        <pc:spChg chg="mod">
          <ac:chgData name="Gerjan de Ruiter" userId="a2531a62-2f4d-4e73-a7da-0a31b077d76f" providerId="ADAL" clId="{BE6EA4A7-8AD4-4411-85EB-9EF4E2D48C3F}" dt="2021-05-12T08:41:40.557" v="6450" actId="27636"/>
          <ac:spMkLst>
            <pc:docMk/>
            <pc:sldMk cId="2648278028" sldId="351"/>
            <ac:spMk id="4" creationId="{D122ED1F-9EC1-4D7F-8247-1DD3FA9B02DE}"/>
          </ac:spMkLst>
        </pc:spChg>
        <pc:spChg chg="add del mod">
          <ac:chgData name="Gerjan de Ruiter" userId="a2531a62-2f4d-4e73-a7da-0a31b077d76f" providerId="ADAL" clId="{BE6EA4A7-8AD4-4411-85EB-9EF4E2D48C3F}" dt="2021-05-11T13:09:29.041" v="5925"/>
          <ac:spMkLst>
            <pc:docMk/>
            <pc:sldMk cId="2648278028" sldId="351"/>
            <ac:spMk id="5" creationId="{4A2C60F3-F906-4667-B9E4-FB7258B63E75}"/>
          </ac:spMkLst>
        </pc:spChg>
        <pc:picChg chg="add del mod">
          <ac:chgData name="Gerjan de Ruiter" userId="a2531a62-2f4d-4e73-a7da-0a31b077d76f" providerId="ADAL" clId="{BE6EA4A7-8AD4-4411-85EB-9EF4E2D48C3F}" dt="2021-05-11T13:09:27.143" v="5924" actId="478"/>
          <ac:picMkLst>
            <pc:docMk/>
            <pc:sldMk cId="2648278028" sldId="351"/>
            <ac:picMk id="2050" creationId="{A7224FD8-EE4B-47D4-B1D1-4EAABFE24A37}"/>
          </ac:picMkLst>
        </pc:picChg>
        <pc:picChg chg="add mod">
          <ac:chgData name="Gerjan de Ruiter" userId="a2531a62-2f4d-4e73-a7da-0a31b077d76f" providerId="ADAL" clId="{BE6EA4A7-8AD4-4411-85EB-9EF4E2D48C3F}" dt="2021-05-11T13:09:31.015" v="5926" actId="1076"/>
          <ac:picMkLst>
            <pc:docMk/>
            <pc:sldMk cId="2648278028" sldId="351"/>
            <ac:picMk id="2052" creationId="{DD09DDEB-E0D3-403C-B528-7761BD68F092}"/>
          </ac:picMkLst>
        </pc:picChg>
        <pc:picChg chg="add del mod">
          <ac:chgData name="Gerjan de Ruiter" userId="a2531a62-2f4d-4e73-a7da-0a31b077d76f" providerId="ADAL" clId="{BE6EA4A7-8AD4-4411-85EB-9EF4E2D48C3F}" dt="2021-05-11T13:43:34.255" v="6020"/>
          <ac:picMkLst>
            <pc:docMk/>
            <pc:sldMk cId="2648278028" sldId="351"/>
            <ac:picMk id="2054" creationId="{8F2D40E4-8A2E-4CF1-AAC9-B3F877114A6E}"/>
          </ac:picMkLst>
        </pc:picChg>
        <pc:picChg chg="add mod">
          <ac:chgData name="Gerjan de Ruiter" userId="a2531a62-2f4d-4e73-a7da-0a31b077d76f" providerId="ADAL" clId="{BE6EA4A7-8AD4-4411-85EB-9EF4E2D48C3F}" dt="2021-05-11T13:43:43.232" v="6027" actId="1076"/>
          <ac:picMkLst>
            <pc:docMk/>
            <pc:sldMk cId="2648278028" sldId="351"/>
            <ac:picMk id="2056" creationId="{7D50C582-5A07-45ED-A517-6A188330777F}"/>
          </ac:picMkLst>
        </pc:picChg>
      </pc:sldChg>
      <pc:sldChg chg="addSp delSp modSp new del mod">
        <pc:chgData name="Gerjan de Ruiter" userId="a2531a62-2f4d-4e73-a7da-0a31b077d76f" providerId="ADAL" clId="{BE6EA4A7-8AD4-4411-85EB-9EF4E2D48C3F}" dt="2021-05-11T12:52:47.245" v="5305" actId="47"/>
        <pc:sldMkLst>
          <pc:docMk/>
          <pc:sldMk cId="2702696067" sldId="351"/>
        </pc:sldMkLst>
        <pc:spChg chg="mod">
          <ac:chgData name="Gerjan de Ruiter" userId="a2531a62-2f4d-4e73-a7da-0a31b077d76f" providerId="ADAL" clId="{BE6EA4A7-8AD4-4411-85EB-9EF4E2D48C3F}" dt="2021-05-11T12:50:37.988" v="5132" actId="20577"/>
          <ac:spMkLst>
            <pc:docMk/>
            <pc:sldMk cId="2702696067" sldId="351"/>
            <ac:spMk id="2" creationId="{43B27BC7-A1CA-4956-AFE3-2B8ABC8607EE}"/>
          </ac:spMkLst>
        </pc:spChg>
        <pc:spChg chg="del mod">
          <ac:chgData name="Gerjan de Ruiter" userId="a2531a62-2f4d-4e73-a7da-0a31b077d76f" providerId="ADAL" clId="{BE6EA4A7-8AD4-4411-85EB-9EF4E2D48C3F}" dt="2021-05-11T12:46:12.925" v="5103"/>
          <ac:spMkLst>
            <pc:docMk/>
            <pc:sldMk cId="2702696067" sldId="351"/>
            <ac:spMk id="3" creationId="{16E9DDF3-BB4E-4126-BB75-AF2F66B57677}"/>
          </ac:spMkLst>
        </pc:spChg>
        <pc:spChg chg="mod">
          <ac:chgData name="Gerjan de Ruiter" userId="a2531a62-2f4d-4e73-a7da-0a31b077d76f" providerId="ADAL" clId="{BE6EA4A7-8AD4-4411-85EB-9EF4E2D48C3F}" dt="2021-05-11T12:51:55.302" v="5304" actId="20577"/>
          <ac:spMkLst>
            <pc:docMk/>
            <pc:sldMk cId="2702696067" sldId="351"/>
            <ac:spMk id="4" creationId="{09DF4B52-9CCD-4959-88B6-513FAD0334D8}"/>
          </ac:spMkLst>
        </pc:spChg>
        <pc:spChg chg="add del mod">
          <ac:chgData name="Gerjan de Ruiter" userId="a2531a62-2f4d-4e73-a7da-0a31b077d76f" providerId="ADAL" clId="{BE6EA4A7-8AD4-4411-85EB-9EF4E2D48C3F}" dt="2021-05-11T12:50:29.904" v="5107"/>
          <ac:spMkLst>
            <pc:docMk/>
            <pc:sldMk cId="2702696067" sldId="351"/>
            <ac:spMk id="5" creationId="{7B3AA5DA-6C94-4BC5-8C7D-59BC0A6EAA1B}"/>
          </ac:spMkLst>
        </pc:spChg>
        <pc:picChg chg="add del mod">
          <ac:chgData name="Gerjan de Ruiter" userId="a2531a62-2f4d-4e73-a7da-0a31b077d76f" providerId="ADAL" clId="{BE6EA4A7-8AD4-4411-85EB-9EF4E2D48C3F}" dt="2021-05-11T12:46:17.255" v="5106" actId="478"/>
          <ac:picMkLst>
            <pc:docMk/>
            <pc:sldMk cId="2702696067" sldId="351"/>
            <ac:picMk id="1026" creationId="{DAF116B9-27F1-4352-A244-F3061E760E70}"/>
          </ac:picMkLst>
        </pc:picChg>
        <pc:picChg chg="add mod">
          <ac:chgData name="Gerjan de Ruiter" userId="a2531a62-2f4d-4e73-a7da-0a31b077d76f" providerId="ADAL" clId="{BE6EA4A7-8AD4-4411-85EB-9EF4E2D48C3F}" dt="2021-05-11T12:50:29.904" v="5107"/>
          <ac:picMkLst>
            <pc:docMk/>
            <pc:sldMk cId="2702696067" sldId="351"/>
            <ac:picMk id="1028" creationId="{6FA1A4AE-B41A-4F4D-8DD8-D0006C88970B}"/>
          </ac:picMkLst>
        </pc:picChg>
      </pc:sldChg>
      <pc:sldChg chg="modSp add">
        <pc:chgData name="Gerjan de Ruiter" userId="a2531a62-2f4d-4e73-a7da-0a31b077d76f" providerId="ADAL" clId="{BE6EA4A7-8AD4-4411-85EB-9EF4E2D48C3F}" dt="2021-05-12T07:11:30.123" v="6404" actId="1076"/>
        <pc:sldMkLst>
          <pc:docMk/>
          <pc:sldMk cId="2695178424" sldId="352"/>
        </pc:sldMkLst>
        <pc:picChg chg="mod">
          <ac:chgData name="Gerjan de Ruiter" userId="a2531a62-2f4d-4e73-a7da-0a31b077d76f" providerId="ADAL" clId="{BE6EA4A7-8AD4-4411-85EB-9EF4E2D48C3F}" dt="2021-05-12T07:11:30.123" v="6404" actId="1076"/>
          <ac:picMkLst>
            <pc:docMk/>
            <pc:sldMk cId="2695178424" sldId="352"/>
            <ac:picMk id="5" creationId="{38D86C39-D083-47F1-B525-E570CCBE1C5F}"/>
          </ac:picMkLst>
        </pc:picChg>
      </pc:sldChg>
      <pc:sldChg chg="addSp delSp modSp new mod modClrScheme chgLayout">
        <pc:chgData name="Gerjan de Ruiter" userId="a2531a62-2f4d-4e73-a7da-0a31b077d76f" providerId="ADAL" clId="{BE6EA4A7-8AD4-4411-85EB-9EF4E2D48C3F}" dt="2021-05-12T07:04:55.734" v="6403" actId="5793"/>
        <pc:sldMkLst>
          <pc:docMk/>
          <pc:sldMk cId="4098290990" sldId="353"/>
        </pc:sldMkLst>
        <pc:spChg chg="mod">
          <ac:chgData name="Gerjan de Ruiter" userId="a2531a62-2f4d-4e73-a7da-0a31b077d76f" providerId="ADAL" clId="{BE6EA4A7-8AD4-4411-85EB-9EF4E2D48C3F}" dt="2021-05-12T07:02:44.014" v="6333" actId="26606"/>
          <ac:spMkLst>
            <pc:docMk/>
            <pc:sldMk cId="4098290990" sldId="353"/>
            <ac:spMk id="2" creationId="{21AF2EC1-53D3-4507-B9A8-FDAC79E0F09D}"/>
          </ac:spMkLst>
        </pc:spChg>
        <pc:spChg chg="del">
          <ac:chgData name="Gerjan de Ruiter" userId="a2531a62-2f4d-4e73-a7da-0a31b077d76f" providerId="ADAL" clId="{BE6EA4A7-8AD4-4411-85EB-9EF4E2D48C3F}" dt="2021-05-12T07:01:40.689" v="6326"/>
          <ac:spMkLst>
            <pc:docMk/>
            <pc:sldMk cId="4098290990" sldId="353"/>
            <ac:spMk id="3" creationId="{4CD1E9EE-0C76-4577-8FF3-3A3D2E8B4311}"/>
          </ac:spMkLst>
        </pc:spChg>
        <pc:spChg chg="mod">
          <ac:chgData name="Gerjan de Ruiter" userId="a2531a62-2f4d-4e73-a7da-0a31b077d76f" providerId="ADAL" clId="{BE6EA4A7-8AD4-4411-85EB-9EF4E2D48C3F}" dt="2021-05-12T07:04:55.734" v="6403" actId="5793"/>
          <ac:spMkLst>
            <pc:docMk/>
            <pc:sldMk cId="4098290990" sldId="353"/>
            <ac:spMk id="4" creationId="{2D037498-E02C-4031-94DA-40F32EB2547C}"/>
          </ac:spMkLst>
        </pc:spChg>
        <pc:spChg chg="add del mod">
          <ac:chgData name="Gerjan de Ruiter" userId="a2531a62-2f4d-4e73-a7da-0a31b077d76f" providerId="ADAL" clId="{BE6EA4A7-8AD4-4411-85EB-9EF4E2D48C3F}" dt="2021-05-12T07:02:39.642" v="6330"/>
          <ac:spMkLst>
            <pc:docMk/>
            <pc:sldMk cId="4098290990" sldId="353"/>
            <ac:spMk id="5" creationId="{8DBAAC40-0FA8-4E18-BD99-6E7FF636E8EA}"/>
          </ac:spMkLst>
        </pc:spChg>
        <pc:picChg chg="add del mod">
          <ac:chgData name="Gerjan de Ruiter" userId="a2531a62-2f4d-4e73-a7da-0a31b077d76f" providerId="ADAL" clId="{BE6EA4A7-8AD4-4411-85EB-9EF4E2D48C3F}" dt="2021-05-12T07:01:48.691" v="6329" actId="478"/>
          <ac:picMkLst>
            <pc:docMk/>
            <pc:sldMk cId="4098290990" sldId="353"/>
            <ac:picMk id="3074" creationId="{E01EC8A3-CCD8-4E9D-8BBD-F8DD8074AC77}"/>
          </ac:picMkLst>
        </pc:picChg>
        <pc:picChg chg="add mod">
          <ac:chgData name="Gerjan de Ruiter" userId="a2531a62-2f4d-4e73-a7da-0a31b077d76f" providerId="ADAL" clId="{BE6EA4A7-8AD4-4411-85EB-9EF4E2D48C3F}" dt="2021-05-12T07:02:58.246" v="6344" actId="1076"/>
          <ac:picMkLst>
            <pc:docMk/>
            <pc:sldMk cId="4098290990" sldId="353"/>
            <ac:picMk id="3076" creationId="{4C9C4FC9-12DB-47F4-A4DB-98D4A9D3938A}"/>
          </ac:picMkLst>
        </pc:picChg>
      </pc:sldChg>
      <pc:sldChg chg="addSp delSp modSp new mod modClrScheme chgLayout">
        <pc:chgData name="Gerjan de Ruiter" userId="a2531a62-2f4d-4e73-a7da-0a31b077d76f" providerId="ADAL" clId="{BE6EA4A7-8AD4-4411-85EB-9EF4E2D48C3F}" dt="2021-05-12T07:27:27.600" v="6440" actId="1076"/>
        <pc:sldMkLst>
          <pc:docMk/>
          <pc:sldMk cId="565538256" sldId="354"/>
        </pc:sldMkLst>
        <pc:spChg chg="del mod ord">
          <ac:chgData name="Gerjan de Ruiter" userId="a2531a62-2f4d-4e73-a7da-0a31b077d76f" providerId="ADAL" clId="{BE6EA4A7-8AD4-4411-85EB-9EF4E2D48C3F}" dt="2021-05-12T07:25:11.228" v="6407" actId="700"/>
          <ac:spMkLst>
            <pc:docMk/>
            <pc:sldMk cId="565538256" sldId="354"/>
            <ac:spMk id="2" creationId="{96B6F329-8064-4A61-A1B3-AD8762814CB4}"/>
          </ac:spMkLst>
        </pc:spChg>
        <pc:spChg chg="del mod ord">
          <ac:chgData name="Gerjan de Ruiter" userId="a2531a62-2f4d-4e73-a7da-0a31b077d76f" providerId="ADAL" clId="{BE6EA4A7-8AD4-4411-85EB-9EF4E2D48C3F}" dt="2021-05-12T07:25:11.228" v="6407" actId="700"/>
          <ac:spMkLst>
            <pc:docMk/>
            <pc:sldMk cId="565538256" sldId="354"/>
            <ac:spMk id="3" creationId="{E7FC5FF4-15BA-4DF6-86F8-5614DFD36E22}"/>
          </ac:spMkLst>
        </pc:spChg>
        <pc:spChg chg="add del mod ord">
          <ac:chgData name="Gerjan de Ruiter" userId="a2531a62-2f4d-4e73-a7da-0a31b077d76f" providerId="ADAL" clId="{BE6EA4A7-8AD4-4411-85EB-9EF4E2D48C3F}" dt="2021-05-12T07:25:30.353" v="6413" actId="478"/>
          <ac:spMkLst>
            <pc:docMk/>
            <pc:sldMk cId="565538256" sldId="354"/>
            <ac:spMk id="4" creationId="{CD1F377A-F88A-4B49-B942-93550FBC2B9D}"/>
          </ac:spMkLst>
        </pc:spChg>
        <pc:spChg chg="add del mod ord">
          <ac:chgData name="Gerjan de Ruiter" userId="a2531a62-2f4d-4e73-a7da-0a31b077d76f" providerId="ADAL" clId="{BE6EA4A7-8AD4-4411-85EB-9EF4E2D48C3F}" dt="2021-05-12T07:26:28.041" v="6420" actId="22"/>
          <ac:spMkLst>
            <pc:docMk/>
            <pc:sldMk cId="565538256" sldId="354"/>
            <ac:spMk id="5" creationId="{CEF551B4-12E4-40A7-AE73-4D53FFBF14FA}"/>
          </ac:spMkLst>
        </pc:spChg>
        <pc:spChg chg="add del mod ord">
          <ac:chgData name="Gerjan de Ruiter" userId="a2531a62-2f4d-4e73-a7da-0a31b077d76f" providerId="ADAL" clId="{BE6EA4A7-8AD4-4411-85EB-9EF4E2D48C3F}" dt="2021-05-12T07:25:13.306" v="6408" actId="22"/>
          <ac:spMkLst>
            <pc:docMk/>
            <pc:sldMk cId="565538256" sldId="354"/>
            <ac:spMk id="6" creationId="{287EB05C-AAC4-4962-BA90-EA1AF51BE7D6}"/>
          </ac:spMkLst>
        </pc:spChg>
        <pc:picChg chg="add mod ord modCrop">
          <ac:chgData name="Gerjan de Ruiter" userId="a2531a62-2f4d-4e73-a7da-0a31b077d76f" providerId="ADAL" clId="{BE6EA4A7-8AD4-4411-85EB-9EF4E2D48C3F}" dt="2021-05-12T07:27:27.600" v="6440" actId="1076"/>
          <ac:picMkLst>
            <pc:docMk/>
            <pc:sldMk cId="565538256" sldId="354"/>
            <ac:picMk id="8" creationId="{D6110035-B78F-457C-9BFA-8CD928D9E959}"/>
          </ac:picMkLst>
        </pc:picChg>
        <pc:picChg chg="add mod ord modCrop">
          <ac:chgData name="Gerjan de Ruiter" userId="a2531a62-2f4d-4e73-a7da-0a31b077d76f" providerId="ADAL" clId="{BE6EA4A7-8AD4-4411-85EB-9EF4E2D48C3F}" dt="2021-05-12T07:27:24.966" v="6438" actId="1076"/>
          <ac:picMkLst>
            <pc:docMk/>
            <pc:sldMk cId="565538256" sldId="354"/>
            <ac:picMk id="10" creationId="{C82A134B-E38F-4AF5-9C23-82282D897FE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10D44F-F8E7-4C4A-A1F0-5D7861AA13F4}" type="datetimeFigureOut">
              <a:rPr lang="nl-NL" smtClean="0"/>
              <a:t>19-5-2022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8F61BD-1B2D-4DF3-AEB9-1B0CA2E8D171}" type="slidenum">
              <a:rPr lang="nl-NL" smtClean="0"/>
              <a:t>‹nr.›</a:t>
            </a:fld>
            <a:endParaRPr lang="nl-NL"/>
          </a:p>
        </p:txBody>
      </p:sp>
    </p:spTree>
    <p:extLst>
      <p:ext uri="{BB962C8B-B14F-4D97-AF65-F5344CB8AC3E}">
        <p14:creationId xmlns:p14="http://schemas.microsoft.com/office/powerpoint/2010/main" val="402582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irconl.nl/kennis/boek-products-that-las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a:t>
            </a:fld>
            <a:endParaRPr lang="nl-NL"/>
          </a:p>
        </p:txBody>
      </p:sp>
    </p:spTree>
    <p:extLst>
      <p:ext uri="{BB962C8B-B14F-4D97-AF65-F5344CB8AC3E}">
        <p14:creationId xmlns:p14="http://schemas.microsoft.com/office/powerpoint/2010/main" val="343313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2. Ontwerp voor levensduur</a:t>
            </a:r>
          </a:p>
          <a:p>
            <a:pPr algn="l" fontAlgn="base"/>
            <a:r>
              <a:rPr lang="nl-NL" b="0" i="0" dirty="0">
                <a:solidFill>
                  <a:srgbClr val="444444"/>
                </a:solidFill>
                <a:effectLst/>
                <a:latin typeface="Open Sans" panose="020B0606030504020204" pitchFamily="34" charset="0"/>
              </a:rPr>
              <a:t>Deze strategie is gebaseerd op het definiëren van een optimale productbetrouwbaarheid. Het is een welomschreven technisch gebied. Idealiter zou de levensduur van een product in overeenstemming moeten zijn met de economische en stilistische levensduur.</a:t>
            </a:r>
          </a:p>
          <a:p>
            <a:pPr algn="l" fontAlgn="base"/>
            <a:r>
              <a:rPr lang="nl-NL" b="0" i="0" dirty="0">
                <a:solidFill>
                  <a:srgbClr val="C8C6CA"/>
                </a:solidFill>
                <a:effectLst/>
                <a:latin typeface="Montserrat" panose="00000500000000000000" pitchFamily="2" charset="0"/>
              </a:rPr>
              <a:t>3. Ontwerp voor compatibiliteit</a:t>
            </a:r>
          </a:p>
          <a:p>
            <a:pPr algn="l" fontAlgn="base"/>
            <a:r>
              <a:rPr lang="nl-NL" b="0" i="0" dirty="0">
                <a:solidFill>
                  <a:srgbClr val="444444"/>
                </a:solidFill>
                <a:effectLst/>
                <a:latin typeface="Open Sans" panose="020B0606030504020204" pitchFamily="34" charset="0"/>
              </a:rPr>
              <a:t>Deze strategie is voortdurend in ontwikkeling. Digitale technologie, bijvoorbeeld, valt of staat vaak bij de compatibiliteit met andere systemen. Er is een interessant spanningsveld tussen standaardisatie en persoonlijk maatwerk.</a:t>
            </a:r>
          </a:p>
          <a:p>
            <a:pPr algn="l" fontAlgn="base"/>
            <a:r>
              <a:rPr lang="nl-NL" b="0" i="0" dirty="0">
                <a:solidFill>
                  <a:srgbClr val="C8C6CA"/>
                </a:solidFill>
                <a:effectLst/>
                <a:latin typeface="Montserrat" panose="00000500000000000000" pitchFamily="2" charset="0"/>
              </a:rPr>
              <a:t>4. Ontwerp voor onderhouds- en reparatiegemak</a:t>
            </a:r>
          </a:p>
          <a:p>
            <a:pPr algn="l" fontAlgn="base"/>
            <a:r>
              <a:rPr lang="nl-NL" b="0" i="0" dirty="0">
                <a:solidFill>
                  <a:srgbClr val="444444"/>
                </a:solidFill>
                <a:effectLst/>
                <a:latin typeface="Open Sans" panose="020B0606030504020204" pitchFamily="34" charset="0"/>
              </a:rPr>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pPr algn="l" fontAlgn="base"/>
            <a:r>
              <a:rPr lang="nl-NL" b="0" i="0" dirty="0">
                <a:solidFill>
                  <a:srgbClr val="C8C6CA"/>
                </a:solidFill>
                <a:effectLst/>
                <a:latin typeface="Montserrat" panose="00000500000000000000" pitchFamily="2" charset="0"/>
              </a:rPr>
              <a:t>5. Ontwerp om up te daten</a:t>
            </a:r>
          </a:p>
          <a:p>
            <a:pPr algn="l" fontAlgn="base"/>
            <a:r>
              <a:rPr lang="nl-NL" b="0" i="0" dirty="0">
                <a:solidFill>
                  <a:srgbClr val="444444"/>
                </a:solidFill>
                <a:effectLst/>
                <a:latin typeface="Open Sans" panose="020B0606030504020204" pitchFamily="34" charset="0"/>
              </a:rPr>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13</a:t>
            </a:fld>
            <a:endParaRPr lang="nl-NL"/>
          </a:p>
        </p:txBody>
      </p:sp>
    </p:spTree>
    <p:extLst>
      <p:ext uri="{BB962C8B-B14F-4D97-AF65-F5344CB8AC3E}">
        <p14:creationId xmlns:p14="http://schemas.microsoft.com/office/powerpoint/2010/main" val="4210968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4. Ontwerp voor onderhouds- en reparatiegemak</a:t>
            </a:r>
          </a:p>
          <a:p>
            <a:pPr algn="l" fontAlgn="base"/>
            <a:r>
              <a:rPr lang="nl-NL" b="0" i="0" dirty="0">
                <a:solidFill>
                  <a:srgbClr val="444444"/>
                </a:solidFill>
                <a:effectLst/>
                <a:latin typeface="Open Sans" panose="020B0606030504020204" pitchFamily="34" charset="0"/>
              </a:rPr>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pPr algn="l" fontAlgn="base"/>
            <a:r>
              <a:rPr lang="nl-NL" b="0" i="0" dirty="0">
                <a:solidFill>
                  <a:srgbClr val="C8C6CA"/>
                </a:solidFill>
                <a:effectLst/>
                <a:latin typeface="Montserrat" panose="00000500000000000000" pitchFamily="2" charset="0"/>
              </a:rPr>
              <a:t>5. Ontwerp om up te daten</a:t>
            </a:r>
          </a:p>
          <a:p>
            <a:pPr algn="l" fontAlgn="base"/>
            <a:r>
              <a:rPr lang="nl-NL" b="0" i="0" dirty="0">
                <a:solidFill>
                  <a:srgbClr val="444444"/>
                </a:solidFill>
                <a:effectLst/>
                <a:latin typeface="Open Sans" panose="020B0606030504020204" pitchFamily="34" charset="0"/>
              </a:rPr>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14</a:t>
            </a:fld>
            <a:endParaRPr lang="nl-NL"/>
          </a:p>
        </p:txBody>
      </p:sp>
    </p:spTree>
    <p:extLst>
      <p:ext uri="{BB962C8B-B14F-4D97-AF65-F5344CB8AC3E}">
        <p14:creationId xmlns:p14="http://schemas.microsoft.com/office/powerpoint/2010/main" val="3121995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4. Ontwerp voor onderhouds- en reparatiegemak</a:t>
            </a:r>
          </a:p>
          <a:p>
            <a:pPr algn="l" fontAlgn="base"/>
            <a:r>
              <a:rPr lang="nl-NL" b="0" i="0" dirty="0">
                <a:solidFill>
                  <a:srgbClr val="444444"/>
                </a:solidFill>
                <a:effectLst/>
                <a:latin typeface="Open Sans" panose="020B0606030504020204" pitchFamily="34" charset="0"/>
              </a:rPr>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pPr algn="l" fontAlgn="base"/>
            <a:r>
              <a:rPr lang="nl-NL" b="0" i="0" dirty="0">
                <a:solidFill>
                  <a:srgbClr val="C8C6CA"/>
                </a:solidFill>
                <a:effectLst/>
                <a:latin typeface="Montserrat" panose="00000500000000000000" pitchFamily="2" charset="0"/>
              </a:rPr>
              <a:t>5. Ontwerp om up te daten</a:t>
            </a:r>
          </a:p>
          <a:p>
            <a:pPr algn="l" fontAlgn="base"/>
            <a:r>
              <a:rPr lang="nl-NL" b="0" i="0" dirty="0">
                <a:solidFill>
                  <a:srgbClr val="444444"/>
                </a:solidFill>
                <a:effectLst/>
                <a:latin typeface="Open Sans" panose="020B0606030504020204" pitchFamily="34" charset="0"/>
              </a:rPr>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15</a:t>
            </a:fld>
            <a:endParaRPr lang="nl-NL"/>
          </a:p>
        </p:txBody>
      </p:sp>
    </p:spTree>
    <p:extLst>
      <p:ext uri="{BB962C8B-B14F-4D97-AF65-F5344CB8AC3E}">
        <p14:creationId xmlns:p14="http://schemas.microsoft.com/office/powerpoint/2010/main" val="329377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16</a:t>
            </a:fld>
            <a:endParaRPr lang="nl-NL"/>
          </a:p>
        </p:txBody>
      </p:sp>
    </p:spTree>
    <p:extLst>
      <p:ext uri="{BB962C8B-B14F-4D97-AF65-F5344CB8AC3E}">
        <p14:creationId xmlns:p14="http://schemas.microsoft.com/office/powerpoint/2010/main" val="350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17</a:t>
            </a:fld>
            <a:endParaRPr lang="nl-NL"/>
          </a:p>
        </p:txBody>
      </p:sp>
    </p:spTree>
    <p:extLst>
      <p:ext uri="{BB962C8B-B14F-4D97-AF65-F5344CB8AC3E}">
        <p14:creationId xmlns:p14="http://schemas.microsoft.com/office/powerpoint/2010/main" val="3806532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19</a:t>
            </a:fld>
            <a:endParaRPr lang="nl-NL"/>
          </a:p>
        </p:txBody>
      </p:sp>
    </p:spTree>
    <p:extLst>
      <p:ext uri="{BB962C8B-B14F-4D97-AF65-F5344CB8AC3E}">
        <p14:creationId xmlns:p14="http://schemas.microsoft.com/office/powerpoint/2010/main" val="356004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2</a:t>
            </a:fld>
            <a:endParaRPr lang="nl-NL"/>
          </a:p>
        </p:txBody>
      </p:sp>
    </p:spTree>
    <p:extLst>
      <p:ext uri="{BB962C8B-B14F-4D97-AF65-F5344CB8AC3E}">
        <p14:creationId xmlns:p14="http://schemas.microsoft.com/office/powerpoint/2010/main" val="225530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3</a:t>
            </a:fld>
            <a:endParaRPr lang="nl-NL"/>
          </a:p>
        </p:txBody>
      </p:sp>
    </p:spTree>
    <p:extLst>
      <p:ext uri="{BB962C8B-B14F-4D97-AF65-F5344CB8AC3E}">
        <p14:creationId xmlns:p14="http://schemas.microsoft.com/office/powerpoint/2010/main" val="307130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Periode 2, leerjaar 2; zijn de intellectuele, financiële en materiele waarde aanbod gekomen.</a:t>
            </a:r>
          </a:p>
          <a:p>
            <a:r>
              <a:rPr lang="nl-NL" dirty="0"/>
              <a:t>Deze periode worden de natuurlijke, intellectuele, sociaal-relationele en menselijke waarde besproken en behandeld. </a:t>
            </a:r>
          </a:p>
        </p:txBody>
      </p:sp>
      <p:sp>
        <p:nvSpPr>
          <p:cNvPr id="4" name="Tijdelijke aanduiding voor dianummer 3"/>
          <p:cNvSpPr>
            <a:spLocks noGrp="1"/>
          </p:cNvSpPr>
          <p:nvPr>
            <p:ph type="sldNum" sz="quarter" idx="5"/>
          </p:nvPr>
        </p:nvSpPr>
        <p:spPr/>
        <p:txBody>
          <a:bodyPr/>
          <a:lstStyle/>
          <a:p>
            <a:fld id="{AF3303AD-3C82-4B6B-9D4F-ED46C6E3FCE9}" type="slidenum">
              <a:rPr lang="nl-NL" smtClean="0"/>
              <a:t>4</a:t>
            </a:fld>
            <a:endParaRPr lang="nl-NL"/>
          </a:p>
        </p:txBody>
      </p:sp>
    </p:spTree>
    <p:extLst>
      <p:ext uri="{BB962C8B-B14F-4D97-AF65-F5344CB8AC3E}">
        <p14:creationId xmlns:p14="http://schemas.microsoft.com/office/powerpoint/2010/main" val="194571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multimodaal knooppunt van mobiliteit; betekend een verbinding van fiets, wandel en ov routes</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6</a:t>
            </a:fld>
            <a:endParaRPr lang="nl-NL"/>
          </a:p>
        </p:txBody>
      </p:sp>
    </p:spTree>
    <p:extLst>
      <p:ext uri="{BB962C8B-B14F-4D97-AF65-F5344CB8AC3E}">
        <p14:creationId xmlns:p14="http://schemas.microsoft.com/office/powerpoint/2010/main" val="1337188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7</a:t>
            </a:fld>
            <a:endParaRPr lang="nl-NL"/>
          </a:p>
        </p:txBody>
      </p:sp>
    </p:spTree>
    <p:extLst>
      <p:ext uri="{BB962C8B-B14F-4D97-AF65-F5344CB8AC3E}">
        <p14:creationId xmlns:p14="http://schemas.microsoft.com/office/powerpoint/2010/main" val="366132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8</a:t>
            </a:fld>
            <a:endParaRPr lang="nl-NL"/>
          </a:p>
        </p:txBody>
      </p:sp>
    </p:spTree>
    <p:extLst>
      <p:ext uri="{BB962C8B-B14F-4D97-AF65-F5344CB8AC3E}">
        <p14:creationId xmlns:p14="http://schemas.microsoft.com/office/powerpoint/2010/main" val="387960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1. Ontwerp om te hechten</a:t>
            </a:r>
          </a:p>
          <a:p>
            <a:pPr algn="l" fontAlgn="base"/>
            <a:r>
              <a:rPr lang="nl-NL" b="0" i="0" dirty="0">
                <a:solidFill>
                  <a:srgbClr val="444444"/>
                </a:solidFill>
                <a:effectLst/>
                <a:latin typeface="Open Sans" panose="020B0606030504020204" pitchFamily="34" charset="0"/>
              </a:rPr>
              <a:t>Deze strategie is voor veel ontwerpers een heilige graal. Zij onderzoeken de manier waarop gebruikers een bepaalde band ontwikkelen met het object dat ze gebruiken. De complexiteit van hechting en bonding is een grote uitdaging.</a:t>
            </a:r>
          </a:p>
          <a:p>
            <a:pPr algn="l" fontAlgn="base"/>
            <a:r>
              <a:rPr lang="nl-NL" b="0" i="0" dirty="0">
                <a:solidFill>
                  <a:srgbClr val="C8C6CA"/>
                </a:solidFill>
                <a:effectLst/>
                <a:latin typeface="Montserrat" panose="00000500000000000000" pitchFamily="2" charset="0"/>
              </a:rPr>
              <a:t>2. Ontwerp voor levensduur</a:t>
            </a:r>
          </a:p>
          <a:p>
            <a:pPr algn="l" fontAlgn="base"/>
            <a:r>
              <a:rPr lang="nl-NL" b="0" i="0" dirty="0">
                <a:solidFill>
                  <a:srgbClr val="444444"/>
                </a:solidFill>
                <a:effectLst/>
                <a:latin typeface="Open Sans" panose="020B0606030504020204" pitchFamily="34" charset="0"/>
              </a:rPr>
              <a:t>Deze strategie is gebaseerd op het definiëren van een optimale productbetrouwbaarheid. Het is een welomschreven technisch gebied. Idealiter zou de levensduur van een product in overeenstemming moeten zijn met de economische en stilistische levensduur.</a:t>
            </a:r>
          </a:p>
          <a:p>
            <a:pPr algn="l" fontAlgn="base"/>
            <a:r>
              <a:rPr lang="nl-NL" b="0" i="0" dirty="0">
                <a:solidFill>
                  <a:srgbClr val="C8C6CA"/>
                </a:solidFill>
                <a:effectLst/>
                <a:latin typeface="Montserrat" panose="00000500000000000000" pitchFamily="2" charset="0"/>
              </a:rPr>
              <a:t>3. Ontwerp voor compatibiliteit</a:t>
            </a:r>
          </a:p>
          <a:p>
            <a:pPr algn="l" fontAlgn="base"/>
            <a:r>
              <a:rPr lang="nl-NL" b="0" i="0" dirty="0">
                <a:solidFill>
                  <a:srgbClr val="444444"/>
                </a:solidFill>
                <a:effectLst/>
                <a:latin typeface="Open Sans" panose="020B0606030504020204" pitchFamily="34" charset="0"/>
              </a:rPr>
              <a:t>Deze strategie is voortdurend in ontwikkeling. Digitale technologie, bijvoorbeeld, valt of staat vaak bij de compatibiliteit met andere systemen. Er is een interessant spanningsveld tussen standaardisatie en persoonlijk maatwerk.</a:t>
            </a:r>
          </a:p>
          <a:p>
            <a:pPr algn="l" fontAlgn="base"/>
            <a:r>
              <a:rPr lang="nl-NL" b="0" i="0" dirty="0">
                <a:solidFill>
                  <a:srgbClr val="C8C6CA"/>
                </a:solidFill>
                <a:effectLst/>
                <a:latin typeface="Montserrat" panose="00000500000000000000" pitchFamily="2" charset="0"/>
              </a:rPr>
              <a:t>4. Ontwerp voor onderhouds- en reparatiegemak</a:t>
            </a:r>
          </a:p>
          <a:p>
            <a:pPr algn="l" fontAlgn="base"/>
            <a:r>
              <a:rPr lang="nl-NL" b="0" i="0" dirty="0">
                <a:solidFill>
                  <a:srgbClr val="444444"/>
                </a:solidFill>
                <a:effectLst/>
                <a:latin typeface="Open Sans" panose="020B0606030504020204" pitchFamily="34" charset="0"/>
              </a:rPr>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pPr algn="l" fontAlgn="base"/>
            <a:r>
              <a:rPr lang="nl-NL" b="0" i="0" dirty="0">
                <a:solidFill>
                  <a:srgbClr val="C8C6CA"/>
                </a:solidFill>
                <a:effectLst/>
                <a:latin typeface="Montserrat" panose="00000500000000000000" pitchFamily="2" charset="0"/>
              </a:rPr>
              <a:t>5. Ontwerp om up te daten</a:t>
            </a:r>
          </a:p>
          <a:p>
            <a:pPr algn="l" fontAlgn="base"/>
            <a:r>
              <a:rPr lang="nl-NL" b="0" i="0" dirty="0">
                <a:solidFill>
                  <a:srgbClr val="444444"/>
                </a:solidFill>
                <a:effectLst/>
                <a:latin typeface="Open Sans" panose="020B0606030504020204" pitchFamily="34" charset="0"/>
              </a:rPr>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11</a:t>
            </a:fld>
            <a:endParaRPr lang="nl-NL"/>
          </a:p>
        </p:txBody>
      </p:sp>
    </p:spTree>
    <p:extLst>
      <p:ext uri="{BB962C8B-B14F-4D97-AF65-F5344CB8AC3E}">
        <p14:creationId xmlns:p14="http://schemas.microsoft.com/office/powerpoint/2010/main" val="1226672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C8C6CA"/>
                </a:solidFill>
                <a:effectLst/>
                <a:latin typeface="Montserrat" panose="00000500000000000000" pitchFamily="2" charset="0"/>
              </a:rPr>
              <a:t>2. Ontwerp voor levensduur</a:t>
            </a:r>
          </a:p>
          <a:p>
            <a:pPr algn="l" fontAlgn="base"/>
            <a:r>
              <a:rPr lang="nl-NL" b="0" i="0" dirty="0">
                <a:solidFill>
                  <a:srgbClr val="444444"/>
                </a:solidFill>
                <a:effectLst/>
                <a:latin typeface="Open Sans" panose="020B0606030504020204" pitchFamily="34" charset="0"/>
              </a:rPr>
              <a:t>Deze strategie is gebaseerd op het definiëren van een optimale productbetrouwbaarheid. Het is een welomschreven technisch gebied. Idealiter zou de levensduur van een product in overeenstemming moeten zijn met de economische en stilistische levensduur.</a:t>
            </a:r>
          </a:p>
          <a:p>
            <a:pPr algn="l" fontAlgn="base"/>
            <a:r>
              <a:rPr lang="nl-NL" b="0" i="0" dirty="0">
                <a:solidFill>
                  <a:srgbClr val="C8C6CA"/>
                </a:solidFill>
                <a:effectLst/>
                <a:latin typeface="Montserrat" panose="00000500000000000000" pitchFamily="2" charset="0"/>
              </a:rPr>
              <a:t>3. Ontwerp voor compatibiliteit</a:t>
            </a:r>
          </a:p>
          <a:p>
            <a:pPr algn="l" fontAlgn="base"/>
            <a:r>
              <a:rPr lang="nl-NL" b="0" i="0" dirty="0">
                <a:solidFill>
                  <a:srgbClr val="444444"/>
                </a:solidFill>
                <a:effectLst/>
                <a:latin typeface="Open Sans" panose="020B0606030504020204" pitchFamily="34" charset="0"/>
              </a:rPr>
              <a:t>Deze strategie is voortdurend in ontwikkeling. Digitale technologie, bijvoorbeeld, valt of staat vaak bij de compatibiliteit met andere systemen. Er is een interessant spanningsveld tussen standaardisatie en persoonlijk maatwerk.</a:t>
            </a:r>
          </a:p>
          <a:p>
            <a:pPr algn="l" fontAlgn="base"/>
            <a:r>
              <a:rPr lang="nl-NL" b="0" i="0" dirty="0">
                <a:solidFill>
                  <a:srgbClr val="C8C6CA"/>
                </a:solidFill>
                <a:effectLst/>
                <a:latin typeface="Montserrat" panose="00000500000000000000" pitchFamily="2" charset="0"/>
              </a:rPr>
              <a:t>4. Ontwerp voor onderhouds- en reparatiegemak</a:t>
            </a:r>
          </a:p>
          <a:p>
            <a:pPr algn="l" fontAlgn="base"/>
            <a:r>
              <a:rPr lang="nl-NL" b="0" i="0" dirty="0">
                <a:solidFill>
                  <a:srgbClr val="444444"/>
                </a:solidFill>
                <a:effectLst/>
                <a:latin typeface="Open Sans" panose="020B0606030504020204" pitchFamily="34" charset="0"/>
              </a:rPr>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pPr algn="l" fontAlgn="base"/>
            <a:r>
              <a:rPr lang="nl-NL" b="0" i="0" dirty="0">
                <a:solidFill>
                  <a:srgbClr val="C8C6CA"/>
                </a:solidFill>
                <a:effectLst/>
                <a:latin typeface="Montserrat" panose="00000500000000000000" pitchFamily="2" charset="0"/>
              </a:rPr>
              <a:t>5. Ontwerp om up te daten</a:t>
            </a:r>
          </a:p>
          <a:p>
            <a:pPr algn="l" fontAlgn="base"/>
            <a:r>
              <a:rPr lang="nl-NL" b="0" i="0" dirty="0">
                <a:solidFill>
                  <a:srgbClr val="444444"/>
                </a:solidFill>
                <a:effectLst/>
                <a:latin typeface="Open Sans" panose="020B0606030504020204" pitchFamily="34" charset="0"/>
              </a:rPr>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pPr algn="l" fontAlgn="base"/>
            <a:r>
              <a:rPr lang="nl-NL" b="0" i="0" dirty="0">
                <a:solidFill>
                  <a:srgbClr val="C8C6CA"/>
                </a:solidFill>
                <a:effectLst/>
                <a:latin typeface="Montserrat" panose="00000500000000000000" pitchFamily="2" charset="0"/>
              </a:rPr>
              <a:t>6. Ontwerp voor demontage en </a:t>
            </a:r>
            <a:r>
              <a:rPr lang="nl-NL" b="0" i="0" dirty="0" err="1">
                <a:solidFill>
                  <a:srgbClr val="C8C6CA"/>
                </a:solidFill>
                <a:effectLst/>
                <a:latin typeface="Montserrat" panose="00000500000000000000" pitchFamily="2" charset="0"/>
              </a:rPr>
              <a:t>hermontage</a:t>
            </a:r>
            <a:endParaRPr lang="nl-NL" b="0" i="0" dirty="0">
              <a:solidFill>
                <a:srgbClr val="C8C6CA"/>
              </a:solidFill>
              <a:effectLst/>
              <a:latin typeface="Montserrat" panose="00000500000000000000" pitchFamily="2" charset="0"/>
            </a:endParaRPr>
          </a:p>
          <a:p>
            <a:pPr algn="l" fontAlgn="base"/>
            <a:r>
              <a:rPr lang="nl-NL" b="0" i="0" dirty="0">
                <a:solidFill>
                  <a:srgbClr val="444444"/>
                </a:solidFill>
                <a:effectLst/>
                <a:latin typeface="Open Sans" panose="020B0606030504020204" pitchFamily="34" charset="0"/>
              </a:rPr>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pPr algn="l" fontAlgn="base"/>
            <a:r>
              <a:rPr lang="nl-NL" b="0" i="0" dirty="0">
                <a:solidFill>
                  <a:srgbClr val="444444"/>
                </a:solidFill>
                <a:effectLst/>
                <a:latin typeface="Open Sans" panose="020B0606030504020204" pitchFamily="34" charset="0"/>
              </a:rPr>
              <a:t>Onder andere </a:t>
            </a:r>
            <a:r>
              <a:rPr lang="nl-NL" b="0" i="0" u="none" strike="noStrike" dirty="0" err="1">
                <a:solidFill>
                  <a:srgbClr val="C8C6CA"/>
                </a:solidFill>
                <a:effectLst/>
                <a:latin typeface="Open Sans" panose="020B0606030504020204" pitchFamily="34" charset="0"/>
                <a:hlinkClick r:id="rId3"/>
              </a:rPr>
              <a:t>Circo</a:t>
            </a:r>
            <a:r>
              <a:rPr lang="nl-NL" b="0" i="0" dirty="0">
                <a:solidFill>
                  <a:srgbClr val="444444"/>
                </a:solidFill>
                <a:effectLst/>
                <a:latin typeface="Open Sans" panose="020B0606030504020204" pitchFamily="34" charset="0"/>
              </a:rPr>
              <a:t> gebruikt het boek </a:t>
            </a:r>
            <a:r>
              <a:rPr lang="nl-NL" b="0" i="0" dirty="0" err="1">
                <a:solidFill>
                  <a:srgbClr val="444444"/>
                </a:solidFill>
                <a:effectLst/>
                <a:latin typeface="Open Sans" panose="020B0606030504020204" pitchFamily="34" charset="0"/>
              </a:rPr>
              <a:t>Products</a:t>
            </a:r>
            <a:r>
              <a:rPr lang="nl-NL" b="0" i="0" dirty="0">
                <a:solidFill>
                  <a:srgbClr val="444444"/>
                </a:solidFill>
                <a:effectLst/>
                <a:latin typeface="Open Sans" panose="020B0606030504020204" pitchFamily="34" charset="0"/>
              </a:rPr>
              <a:t> </a:t>
            </a:r>
            <a:r>
              <a:rPr lang="nl-NL" b="0" i="0" dirty="0" err="1">
                <a:solidFill>
                  <a:srgbClr val="444444"/>
                </a:solidFill>
                <a:effectLst/>
                <a:latin typeface="Open Sans" panose="020B0606030504020204" pitchFamily="34" charset="0"/>
              </a:rPr>
              <a:t>that</a:t>
            </a:r>
            <a:r>
              <a:rPr lang="nl-NL" b="0" i="0" dirty="0">
                <a:solidFill>
                  <a:srgbClr val="444444"/>
                </a:solidFill>
                <a:effectLst/>
                <a:latin typeface="Open Sans" panose="020B0606030504020204" pitchFamily="34" charset="0"/>
              </a:rPr>
              <a:t> Last als onderdeel van trajecten</a:t>
            </a:r>
          </a:p>
          <a:p>
            <a:endParaRPr lang="nl-NL" dirty="0"/>
          </a:p>
        </p:txBody>
      </p:sp>
      <p:sp>
        <p:nvSpPr>
          <p:cNvPr id="4" name="Tijdelijke aanduiding voor dianummer 3"/>
          <p:cNvSpPr>
            <a:spLocks noGrp="1"/>
          </p:cNvSpPr>
          <p:nvPr>
            <p:ph type="sldNum" sz="quarter" idx="5"/>
          </p:nvPr>
        </p:nvSpPr>
        <p:spPr/>
        <p:txBody>
          <a:bodyPr/>
          <a:lstStyle/>
          <a:p>
            <a:fld id="{598F61BD-1B2D-4DF3-AEB9-1B0CA2E8D171}" type="slidenum">
              <a:rPr lang="nl-NL" smtClean="0"/>
              <a:t>12</a:t>
            </a:fld>
            <a:endParaRPr lang="nl-NL"/>
          </a:p>
        </p:txBody>
      </p:sp>
    </p:spTree>
    <p:extLst>
      <p:ext uri="{BB962C8B-B14F-4D97-AF65-F5344CB8AC3E}">
        <p14:creationId xmlns:p14="http://schemas.microsoft.com/office/powerpoint/2010/main" val="1308665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19-5-2022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94054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57D6BB8F-B41B-46AC-9143-E23CA14F9AE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37262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1658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35637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645949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415756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42183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70729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59986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640551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19-5-2022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56324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295934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19-5-2022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816753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12CB7A16-B0F8-444F-AD72-98734579981F}" type="datetimeFigureOut">
              <a:rPr lang="nl-NL" smtClean="0"/>
              <a:t>19-5-2022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596030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23982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4565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7560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57D6BB8F-B41B-46AC-9143-E23CA14F9AE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385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19-5-2022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Tree>
    <p:extLst>
      <p:ext uri="{BB962C8B-B14F-4D97-AF65-F5344CB8AC3E}">
        <p14:creationId xmlns:p14="http://schemas.microsoft.com/office/powerpoint/2010/main" val="346818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19-5-2022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724356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19-5-2022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Tree>
    <p:extLst>
      <p:ext uri="{BB962C8B-B14F-4D97-AF65-F5344CB8AC3E}">
        <p14:creationId xmlns:p14="http://schemas.microsoft.com/office/powerpoint/2010/main" val="22904000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12CB7A16-B0F8-444F-AD72-98734579981F}" type="datetimeFigureOut">
              <a:rPr lang="nl-NL" smtClean="0"/>
              <a:t>19-5-2022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90780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2CB7A16-B0F8-444F-AD72-98734579981F}" type="datetimeFigureOut">
              <a:rPr lang="nl-NL" smtClean="0"/>
              <a:t>19-5-2022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644230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B263F-A38E-43B6-94A4-0573093B83D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47A101F-C868-4E30-9DFB-E2C2A3B33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BFE8CF8-A7F5-4DC2-ADDE-1600021111C2}"/>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C9C9A1AF-66A4-4C2C-A58F-AB69B15BE53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D8BFEBD-6DAB-4D3D-BBE4-D30CCAC76C8A}"/>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8129891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5" y="273051"/>
            <a:ext cx="6815666"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3" indent="0">
              <a:buNone/>
              <a:defRPr sz="1200"/>
            </a:lvl2pPr>
            <a:lvl3pPr marL="914406" indent="0">
              <a:buNone/>
              <a:defRPr sz="1000"/>
            </a:lvl3pPr>
            <a:lvl4pPr marL="1371609" indent="0">
              <a:buNone/>
              <a:defRPr sz="900"/>
            </a:lvl4pPr>
            <a:lvl5pPr marL="1828812" indent="0">
              <a:buNone/>
              <a:defRPr sz="900"/>
            </a:lvl5pPr>
            <a:lvl6pPr marL="2286015" indent="0">
              <a:buNone/>
              <a:defRPr sz="900"/>
            </a:lvl6pPr>
            <a:lvl7pPr marL="2743218" indent="0">
              <a:buNone/>
              <a:defRPr sz="900"/>
            </a:lvl7pPr>
            <a:lvl8pPr marL="3200421" indent="0">
              <a:buNone/>
              <a:defRPr sz="900"/>
            </a:lvl8pPr>
            <a:lvl9pPr marL="3657624"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defRPr/>
            </a:pPr>
            <a:fld id="{F0A5619B-9413-4E42-92DB-C24B835C2046}" type="datetimeFigureOut">
              <a:rPr lang="en-US" smtClean="0"/>
              <a:pPr>
                <a:defRPr/>
              </a:pPr>
              <a:t>5/19/2022</a:t>
            </a:fld>
            <a:endParaRPr lang="en-US"/>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2D484353-F874-4997-AE7A-1F808859316B}" type="slidenum">
              <a:rPr lang="nl-NL" altLang="nl-NL" smtClean="0"/>
              <a:pPr>
                <a:defRPr/>
              </a:pPr>
              <a:t>‹nr.›</a:t>
            </a:fld>
            <a:endParaRPr lang="nl-NL" altLang="nl-NL"/>
          </a:p>
        </p:txBody>
      </p:sp>
    </p:spTree>
    <p:extLst>
      <p:ext uri="{BB962C8B-B14F-4D97-AF65-F5344CB8AC3E}">
        <p14:creationId xmlns:p14="http://schemas.microsoft.com/office/powerpoint/2010/main" val="365772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57D6BB8F-B41B-46AC-9143-E23CA14F9AE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12CB7A16-B0F8-444F-AD72-98734579981F}" type="datetimeFigureOut">
              <a:rPr lang="nl-NL" smtClean="0"/>
              <a:t>19-5-2022</a:t>
            </a:fld>
            <a:endParaRPr lang="nl-NL"/>
          </a:p>
        </p:txBody>
      </p:sp>
    </p:spTree>
    <p:extLst>
      <p:ext uri="{BB962C8B-B14F-4D97-AF65-F5344CB8AC3E}">
        <p14:creationId xmlns:p14="http://schemas.microsoft.com/office/powerpoint/2010/main" val="263531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Tree>
    <p:extLst>
      <p:ext uri="{BB962C8B-B14F-4D97-AF65-F5344CB8AC3E}">
        <p14:creationId xmlns:p14="http://schemas.microsoft.com/office/powerpoint/2010/main" val="4086032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4257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32254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57D6BB8F-B41B-46AC-9143-E23CA14F9AE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363270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57D6BB8F-B41B-46AC-9143-E23CA14F9AE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054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12CB7A16-B0F8-444F-AD72-98734579981F}" type="datetimeFigureOut">
              <a:rPr lang="nl-NL" smtClean="0"/>
              <a:t>19-5-2022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57D6BB8F-B41B-46AC-9143-E23CA14F9AE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354855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3" r:id="rId31"/>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p:cNvSpPr/>
          <p:nvPr/>
        </p:nvSpPr>
        <p:spPr>
          <a:xfrm>
            <a:off x="8842248" y="1481328"/>
            <a:ext cx="2926080" cy="246888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3" name="Titel 2">
            <a:extLst>
              <a:ext uri="{FF2B5EF4-FFF2-40B4-BE49-F238E27FC236}">
                <a16:creationId xmlns:a16="http://schemas.microsoft.com/office/drawing/2014/main" id="{AF848199-0177-4C3D-9C48-62B72934BECA}"/>
              </a:ext>
            </a:extLst>
          </p:cNvPr>
          <p:cNvSpPr>
            <a:spLocks noGrp="1"/>
          </p:cNvSpPr>
          <p:nvPr>
            <p:ph type="title"/>
          </p:nvPr>
        </p:nvSpPr>
        <p:spPr/>
        <p:txBody>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Circulaire</a:t>
            </a:r>
            <a: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0" i="0" u="none" strike="noStrike" kern="1200" cap="none" spc="0" normalizeH="0" baseline="0" noProof="0" dirty="0" err="1">
                <a:ln>
                  <a:noFill/>
                </a:ln>
                <a:solidFill>
                  <a:prstClr val="black"/>
                </a:solidFill>
                <a:effectLst/>
                <a:uLnTx/>
                <a:uFillTx/>
                <a:latin typeface="Calibri Light" panose="020F0302020204030204"/>
                <a:ea typeface="+mn-ea"/>
                <a:cs typeface="+mn-cs"/>
              </a:rPr>
              <a:t>Economie</a:t>
            </a:r>
            <a:br>
              <a:rPr kumimoji="0" lang="en-US" sz="4000" b="0" i="0" u="none" strike="noStrike" kern="1200" cap="none" spc="0" normalizeH="0" baseline="0" noProof="0" dirty="0">
                <a:ln>
                  <a:noFill/>
                </a:ln>
                <a:solidFill>
                  <a:prstClr val="black"/>
                </a:solidFill>
                <a:effectLst/>
                <a:uLnTx/>
                <a:uFillTx/>
                <a:latin typeface="Calibri Light" panose="020F0302020204030204"/>
                <a:ea typeface="+mn-ea"/>
                <a:cs typeface="+mn-cs"/>
              </a:rPr>
            </a:br>
            <a:r>
              <a:rPr kumimoji="0" lang="en-US" sz="2400" b="0" i="1" u="none" strike="noStrike" kern="1200" cap="none" spc="0" normalizeH="0" baseline="0" noProof="0" dirty="0" err="1">
                <a:ln>
                  <a:noFill/>
                </a:ln>
                <a:solidFill>
                  <a:prstClr val="black"/>
                </a:solidFill>
                <a:effectLst/>
                <a:uLnTx/>
                <a:uFillTx/>
                <a:latin typeface="Calibri Light" panose="020F0302020204030204"/>
                <a:ea typeface="+mn-ea"/>
                <a:cs typeface="+mn-cs"/>
              </a:rPr>
              <a:t>Inrichting</a:t>
            </a:r>
            <a:r>
              <a:rPr kumimoji="0" lang="en-US" sz="2400" b="0" i="1" u="none" strike="noStrike" kern="1200" cap="none" spc="0" normalizeH="0" baseline="0" noProof="0" dirty="0">
                <a:ln>
                  <a:noFill/>
                </a:ln>
                <a:solidFill>
                  <a:prstClr val="black"/>
                </a:solidFill>
                <a:effectLst/>
                <a:uLnTx/>
                <a:uFillTx/>
                <a:latin typeface="Calibri Light" panose="020F0302020204030204"/>
                <a:ea typeface="+mn-ea"/>
                <a:cs typeface="+mn-cs"/>
              </a:rPr>
              <a:t> van </a:t>
            </a:r>
            <a:r>
              <a:rPr kumimoji="0" lang="en-US" sz="2400" b="0" i="1" u="none" strike="noStrike" kern="1200" cap="none" spc="0" normalizeH="0" baseline="0" noProof="0" dirty="0" err="1">
                <a:ln>
                  <a:noFill/>
                </a:ln>
                <a:solidFill>
                  <a:prstClr val="black"/>
                </a:solidFill>
                <a:effectLst/>
                <a:uLnTx/>
                <a:uFillTx/>
                <a:latin typeface="Calibri Light" panose="020F0302020204030204"/>
                <a:ea typeface="+mn-ea"/>
                <a:cs typeface="+mn-cs"/>
              </a:rPr>
              <a:t>een</a:t>
            </a:r>
            <a:r>
              <a:rPr kumimoji="0" lang="en-US" sz="2400" b="0" i="1"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2400" b="0" i="1" u="none" strike="noStrike" kern="1200" cap="none" spc="0" normalizeH="0" baseline="0" noProof="0" dirty="0" err="1">
                <a:ln>
                  <a:noFill/>
                </a:ln>
                <a:solidFill>
                  <a:prstClr val="black"/>
                </a:solidFill>
                <a:effectLst/>
                <a:uLnTx/>
                <a:uFillTx/>
                <a:latin typeface="Calibri Light" panose="020F0302020204030204"/>
                <a:ea typeface="+mn-ea"/>
                <a:cs typeface="+mn-cs"/>
              </a:rPr>
              <a:t>gebied</a:t>
            </a:r>
            <a:br>
              <a:rPr kumimoji="0" lang="en-US" sz="2400" b="0" i="1" u="none" strike="noStrike" kern="1200" cap="none" spc="0" normalizeH="0" baseline="0" noProof="0" dirty="0">
                <a:ln>
                  <a:noFill/>
                </a:ln>
                <a:solidFill>
                  <a:prstClr val="black"/>
                </a:solidFill>
                <a:effectLst/>
                <a:uLnTx/>
                <a:uFillTx/>
                <a:latin typeface="Calibri Light" panose="020F0302020204030204"/>
                <a:ea typeface="+mn-ea"/>
                <a:cs typeface="+mn-cs"/>
              </a:rPr>
            </a:br>
            <a:r>
              <a:rPr lang="en-US" sz="2400" i="1" dirty="0" err="1">
                <a:solidFill>
                  <a:prstClr val="black"/>
                </a:solidFill>
                <a:latin typeface="Calibri Light" panose="020F0302020204030204"/>
              </a:rPr>
              <a:t>Periode</a:t>
            </a:r>
            <a:r>
              <a:rPr lang="en-US" sz="2400" i="1" dirty="0">
                <a:solidFill>
                  <a:prstClr val="black"/>
                </a:solidFill>
                <a:latin typeface="Calibri Light" panose="020F0302020204030204"/>
              </a:rPr>
              <a:t> 4</a:t>
            </a:r>
            <a:br>
              <a:rPr kumimoji="0" lang="en-US" sz="4000" b="0" i="1" u="none" strike="noStrike" kern="1200" cap="none" spc="0" normalizeH="0" baseline="0" noProof="0" dirty="0">
                <a:ln>
                  <a:noFill/>
                </a:ln>
                <a:solidFill>
                  <a:prstClr val="black"/>
                </a:solidFill>
                <a:effectLst/>
                <a:uLnTx/>
                <a:uFillTx/>
                <a:latin typeface="Calibri Light" panose="020F0302020204030204"/>
                <a:ea typeface="+mn-ea"/>
                <a:cs typeface="+mn-cs"/>
              </a:rPr>
            </a:br>
            <a:endParaRPr lang="nl-NL" dirty="0"/>
          </a:p>
        </p:txBody>
      </p:sp>
      <p:pic>
        <p:nvPicPr>
          <p:cNvPr id="8" name="Tijdelijke aanduiding voor inhoud 7">
            <a:extLst>
              <a:ext uri="{FF2B5EF4-FFF2-40B4-BE49-F238E27FC236}">
                <a16:creationId xmlns:a16="http://schemas.microsoft.com/office/drawing/2014/main" id="{B5C1E7E3-C993-4C69-0A9F-3B1340E3A1C5}"/>
              </a:ext>
            </a:extLst>
          </p:cNvPr>
          <p:cNvPicPr>
            <a:picLocks noGrp="1" noChangeAspect="1"/>
          </p:cNvPicPr>
          <p:nvPr>
            <p:ph idx="1"/>
          </p:nvPr>
        </p:nvPicPr>
        <p:blipFill rotWithShape="1">
          <a:blip r:embed="rId3"/>
          <a:srcRect l="3409" t="24612" r="52687" b="17826"/>
          <a:stretch/>
        </p:blipFill>
        <p:spPr>
          <a:xfrm>
            <a:off x="1787806" y="1432200"/>
            <a:ext cx="9175940" cy="5036015"/>
          </a:xfrm>
        </p:spPr>
      </p:pic>
    </p:spTree>
    <p:extLst>
      <p:ext uri="{BB962C8B-B14F-4D97-AF65-F5344CB8AC3E}">
        <p14:creationId xmlns:p14="http://schemas.microsoft.com/office/powerpoint/2010/main" val="138185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8C184A-BE25-CDAC-9875-6BA18E27F16C}"/>
              </a:ext>
            </a:extLst>
          </p:cNvPr>
          <p:cNvSpPr>
            <a:spLocks noGrp="1"/>
          </p:cNvSpPr>
          <p:nvPr>
            <p:ph type="title"/>
          </p:nvPr>
        </p:nvSpPr>
        <p:spPr/>
        <p:txBody>
          <a:bodyPr/>
          <a:lstStyle/>
          <a:p>
            <a:r>
              <a:rPr lang="nl-NL" dirty="0"/>
              <a:t>Het komt grofweg neer op zes verschillende ontwerp strategieën</a:t>
            </a:r>
          </a:p>
        </p:txBody>
      </p:sp>
      <p:sp>
        <p:nvSpPr>
          <p:cNvPr id="4" name="Tijdelijke aanduiding voor tekst 3">
            <a:extLst>
              <a:ext uri="{FF2B5EF4-FFF2-40B4-BE49-F238E27FC236}">
                <a16:creationId xmlns:a16="http://schemas.microsoft.com/office/drawing/2014/main" id="{50982440-FBC8-BBDC-BBF7-F4FFCCDE25A6}"/>
              </a:ext>
            </a:extLst>
          </p:cNvPr>
          <p:cNvSpPr>
            <a:spLocks noGrp="1"/>
          </p:cNvSpPr>
          <p:nvPr>
            <p:ph type="body" sz="half" idx="2"/>
          </p:nvPr>
        </p:nvSpPr>
        <p:spPr/>
        <p:txBody>
          <a:bodyPr/>
          <a:lstStyle/>
          <a:p>
            <a:r>
              <a:rPr lang="nl-NL" dirty="0"/>
              <a:t>Waar natuurlijk verschillende ontwerp strategieën elkaar overlappen.</a:t>
            </a:r>
          </a:p>
        </p:txBody>
      </p:sp>
      <p:pic>
        <p:nvPicPr>
          <p:cNvPr id="3074" name="Picture 2">
            <a:extLst>
              <a:ext uri="{FF2B5EF4-FFF2-40B4-BE49-F238E27FC236}">
                <a16:creationId xmlns:a16="http://schemas.microsoft.com/office/drawing/2014/main" id="{27081C66-E5AB-403F-757B-416C0B7B22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67263" y="777038"/>
            <a:ext cx="6815137" cy="484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26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6D23A-1B71-D2A4-C598-AA0984C539C9}"/>
              </a:ext>
            </a:extLst>
          </p:cNvPr>
          <p:cNvSpPr>
            <a:spLocks noGrp="1"/>
          </p:cNvSpPr>
          <p:nvPr>
            <p:ph type="title"/>
          </p:nvPr>
        </p:nvSpPr>
        <p:spPr/>
        <p:txBody>
          <a:bodyPr/>
          <a:lstStyle/>
          <a:p>
            <a:r>
              <a:rPr lang="nl-NL" dirty="0"/>
              <a:t>1. Ontwerp om te hechten</a:t>
            </a:r>
          </a:p>
        </p:txBody>
      </p:sp>
      <p:sp>
        <p:nvSpPr>
          <p:cNvPr id="4" name="Tijdelijke aanduiding voor tekst 3">
            <a:extLst>
              <a:ext uri="{FF2B5EF4-FFF2-40B4-BE49-F238E27FC236}">
                <a16:creationId xmlns:a16="http://schemas.microsoft.com/office/drawing/2014/main" id="{A91B9AC1-E0AC-FF71-14B5-389289F2E0FB}"/>
              </a:ext>
            </a:extLst>
          </p:cNvPr>
          <p:cNvSpPr>
            <a:spLocks noGrp="1"/>
          </p:cNvSpPr>
          <p:nvPr>
            <p:ph type="body" sz="half" idx="2"/>
          </p:nvPr>
        </p:nvSpPr>
        <p:spPr/>
        <p:txBody>
          <a:bodyPr/>
          <a:lstStyle/>
          <a:p>
            <a:r>
              <a:rPr lang="nl-NL" dirty="0"/>
              <a:t>Deze strategie is voor veel ontwerpers een heilige graal. Zij onderzoeken de manier waarop gebruikers een bepaalde band ontwikkelen met het object dat ze gebruiken. De complexiteit van hechting en bonding is een grote uitdaging.</a:t>
            </a:r>
          </a:p>
          <a:p>
            <a:endParaRPr lang="nl-NL" dirty="0"/>
          </a:p>
        </p:txBody>
      </p:sp>
      <p:pic>
        <p:nvPicPr>
          <p:cNvPr id="5122" name="Picture 2" descr="Kenniscentrum Data &amp; Maatschappij – Wij bekeken dit voor jou: The Social  Dilemma">
            <a:extLst>
              <a:ext uri="{FF2B5EF4-FFF2-40B4-BE49-F238E27FC236}">
                <a16:creationId xmlns:a16="http://schemas.microsoft.com/office/drawing/2014/main" id="{9E638BE2-C746-7DE3-9ED4-24C77392352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36837" y="1435100"/>
            <a:ext cx="6815137" cy="3836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43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6D23A-1B71-D2A4-C598-AA0984C539C9}"/>
              </a:ext>
            </a:extLst>
          </p:cNvPr>
          <p:cNvSpPr>
            <a:spLocks noGrp="1"/>
          </p:cNvSpPr>
          <p:nvPr>
            <p:ph type="title"/>
          </p:nvPr>
        </p:nvSpPr>
        <p:spPr/>
        <p:txBody>
          <a:bodyPr/>
          <a:lstStyle/>
          <a:p>
            <a:r>
              <a:rPr lang="nl-NL" dirty="0"/>
              <a:t>2. Ontwerp voor levensduur</a:t>
            </a:r>
          </a:p>
        </p:txBody>
      </p:sp>
      <p:sp>
        <p:nvSpPr>
          <p:cNvPr id="4" name="Tijdelijke aanduiding voor tekst 3">
            <a:extLst>
              <a:ext uri="{FF2B5EF4-FFF2-40B4-BE49-F238E27FC236}">
                <a16:creationId xmlns:a16="http://schemas.microsoft.com/office/drawing/2014/main" id="{A91B9AC1-E0AC-FF71-14B5-389289F2E0FB}"/>
              </a:ext>
            </a:extLst>
          </p:cNvPr>
          <p:cNvSpPr>
            <a:spLocks noGrp="1"/>
          </p:cNvSpPr>
          <p:nvPr>
            <p:ph type="body" sz="half" idx="2"/>
          </p:nvPr>
        </p:nvSpPr>
        <p:spPr/>
        <p:txBody>
          <a:bodyPr/>
          <a:lstStyle/>
          <a:p>
            <a:r>
              <a:rPr lang="nl-NL" dirty="0"/>
              <a:t>Deze strategie is gebaseerd op het definiëren van een optimale productbetrouwbaarheid. Het is een welomschreven technisch gebied. Idealiter zou de levensduur van een product in overeenstemming moeten zijn met de economische en stilistische levensduur.</a:t>
            </a:r>
          </a:p>
          <a:p>
            <a:endParaRPr lang="nl-NL" dirty="0"/>
          </a:p>
        </p:txBody>
      </p:sp>
      <p:pic>
        <p:nvPicPr>
          <p:cNvPr id="6148" name="Picture 4" descr="≥ MIELE WASMACHINE VOOR SLECHTS € 100,00 , 6 MAANDEN GARANTIE — Wasmachines  — Marktplaats">
            <a:extLst>
              <a:ext uri="{FF2B5EF4-FFF2-40B4-BE49-F238E27FC236}">
                <a16:creationId xmlns:a16="http://schemas.microsoft.com/office/drawing/2014/main" id="{BA4FDDF4-211E-2806-37EC-321B213180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247721" y="458429"/>
            <a:ext cx="2001352" cy="26649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lanq: Duurzaam Design Meubels | Voor de Wereld van Morgen">
            <a:extLst>
              <a:ext uri="{FF2B5EF4-FFF2-40B4-BE49-F238E27FC236}">
                <a16:creationId xmlns:a16="http://schemas.microsoft.com/office/drawing/2014/main" id="{3F322F3A-94FF-D3F7-3B8E-81E879A6E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361" y="3240158"/>
            <a:ext cx="5627712" cy="288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44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6D23A-1B71-D2A4-C598-AA0984C539C9}"/>
              </a:ext>
            </a:extLst>
          </p:cNvPr>
          <p:cNvSpPr>
            <a:spLocks noGrp="1"/>
          </p:cNvSpPr>
          <p:nvPr>
            <p:ph type="title"/>
          </p:nvPr>
        </p:nvSpPr>
        <p:spPr/>
        <p:txBody>
          <a:bodyPr/>
          <a:lstStyle/>
          <a:p>
            <a:r>
              <a:rPr lang="nl-NL" dirty="0"/>
              <a:t>3. Ontwerp voor compatibiliteit</a:t>
            </a:r>
            <a:br>
              <a:rPr lang="nl-NL" dirty="0"/>
            </a:br>
            <a:endParaRPr lang="nl-NL" dirty="0"/>
          </a:p>
        </p:txBody>
      </p:sp>
      <p:sp>
        <p:nvSpPr>
          <p:cNvPr id="4" name="Tijdelijke aanduiding voor tekst 3">
            <a:extLst>
              <a:ext uri="{FF2B5EF4-FFF2-40B4-BE49-F238E27FC236}">
                <a16:creationId xmlns:a16="http://schemas.microsoft.com/office/drawing/2014/main" id="{A91B9AC1-E0AC-FF71-14B5-389289F2E0FB}"/>
              </a:ext>
            </a:extLst>
          </p:cNvPr>
          <p:cNvSpPr>
            <a:spLocks noGrp="1"/>
          </p:cNvSpPr>
          <p:nvPr>
            <p:ph type="body" sz="half" idx="2"/>
          </p:nvPr>
        </p:nvSpPr>
        <p:spPr/>
        <p:txBody>
          <a:bodyPr/>
          <a:lstStyle/>
          <a:p>
            <a:r>
              <a:rPr lang="nl-NL" dirty="0"/>
              <a:t>Deze strategie is voortdurend in ontwikkeling. Digitale technologie, bijvoorbeeld, valt of staat vaak bij de compatibiliteit met andere systemen. Er is een interessant spanningsveld tussen standaardisatie en persoonlijk maatwerk.</a:t>
            </a:r>
          </a:p>
          <a:p>
            <a:endParaRPr lang="nl-NL" dirty="0"/>
          </a:p>
          <a:p>
            <a:endParaRPr lang="nl-NL" dirty="0"/>
          </a:p>
          <a:p>
            <a:endParaRPr lang="nl-NL" dirty="0"/>
          </a:p>
          <a:p>
            <a:endParaRPr lang="nl-NL" dirty="0"/>
          </a:p>
        </p:txBody>
      </p:sp>
      <p:pic>
        <p:nvPicPr>
          <p:cNvPr id="7170" name="Picture 2" descr="Apple Product Compatibility Icons - Accessories - Apple Developer">
            <a:extLst>
              <a:ext uri="{FF2B5EF4-FFF2-40B4-BE49-F238E27FC236}">
                <a16:creationId xmlns:a16="http://schemas.microsoft.com/office/drawing/2014/main" id="{0244FAF6-9F8D-1424-AF14-32C01D1E18F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0" y="1848678"/>
            <a:ext cx="4910558" cy="2790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60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6D23A-1B71-D2A4-C598-AA0984C539C9}"/>
              </a:ext>
            </a:extLst>
          </p:cNvPr>
          <p:cNvSpPr>
            <a:spLocks noGrp="1"/>
          </p:cNvSpPr>
          <p:nvPr>
            <p:ph type="title"/>
          </p:nvPr>
        </p:nvSpPr>
        <p:spPr/>
        <p:txBody>
          <a:bodyPr/>
          <a:lstStyle/>
          <a:p>
            <a:r>
              <a:rPr lang="nl-NL" dirty="0"/>
              <a:t>4. Ontwerp voor onderhouds- en reparatiegemak</a:t>
            </a:r>
          </a:p>
        </p:txBody>
      </p:sp>
      <p:sp>
        <p:nvSpPr>
          <p:cNvPr id="4" name="Tijdelijke aanduiding voor tekst 3">
            <a:extLst>
              <a:ext uri="{FF2B5EF4-FFF2-40B4-BE49-F238E27FC236}">
                <a16:creationId xmlns:a16="http://schemas.microsoft.com/office/drawing/2014/main" id="{A91B9AC1-E0AC-FF71-14B5-389289F2E0FB}"/>
              </a:ext>
            </a:extLst>
          </p:cNvPr>
          <p:cNvSpPr>
            <a:spLocks noGrp="1"/>
          </p:cNvSpPr>
          <p:nvPr>
            <p:ph type="body" sz="half" idx="2"/>
          </p:nvPr>
        </p:nvSpPr>
        <p:spPr>
          <a:xfrm>
            <a:off x="528119" y="1435100"/>
            <a:ext cx="4011084" cy="4691063"/>
          </a:xfrm>
        </p:spPr>
        <p:txBody>
          <a:bodyPr/>
          <a:lstStyle/>
          <a:p>
            <a:r>
              <a:rPr lang="nl-NL" dirty="0"/>
              <a:t>Onderhoud en reparatie zijn momenteel verdeeld over de oorspronkelijke fabrikant, reparatiedienstverleners en de gebruikers. De gebruikers worden op een nogal betuttelende manier behandeld door de producenten en distributeurs. Vaak is reparatie niet toegestaan, op straffe van verlies van garantie.</a:t>
            </a:r>
          </a:p>
          <a:p>
            <a:endParaRPr lang="nl-NL" dirty="0"/>
          </a:p>
        </p:txBody>
      </p:sp>
      <p:pic>
        <p:nvPicPr>
          <p:cNvPr id="8194" name="Picture 2" descr="Fairphone 3 - Telefoon die eerlijk durft te zijn | Fairphone">
            <a:extLst>
              <a:ext uri="{FF2B5EF4-FFF2-40B4-BE49-F238E27FC236}">
                <a16:creationId xmlns:a16="http://schemas.microsoft.com/office/drawing/2014/main" id="{C2AEBA82-25D1-2CB0-3F42-ED9D8D2336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85791" y="1350870"/>
            <a:ext cx="5996609" cy="428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63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6D23A-1B71-D2A4-C598-AA0984C539C9}"/>
              </a:ext>
            </a:extLst>
          </p:cNvPr>
          <p:cNvSpPr>
            <a:spLocks noGrp="1"/>
          </p:cNvSpPr>
          <p:nvPr>
            <p:ph type="title"/>
          </p:nvPr>
        </p:nvSpPr>
        <p:spPr/>
        <p:txBody>
          <a:bodyPr/>
          <a:lstStyle/>
          <a:p>
            <a:r>
              <a:rPr lang="nl-NL" dirty="0"/>
              <a:t>5. Ontwerp om up te daten</a:t>
            </a:r>
          </a:p>
        </p:txBody>
      </p:sp>
      <p:sp>
        <p:nvSpPr>
          <p:cNvPr id="4" name="Tijdelijke aanduiding voor tekst 3">
            <a:extLst>
              <a:ext uri="{FF2B5EF4-FFF2-40B4-BE49-F238E27FC236}">
                <a16:creationId xmlns:a16="http://schemas.microsoft.com/office/drawing/2014/main" id="{A91B9AC1-E0AC-FF71-14B5-389289F2E0FB}"/>
              </a:ext>
            </a:extLst>
          </p:cNvPr>
          <p:cNvSpPr>
            <a:spLocks noGrp="1"/>
          </p:cNvSpPr>
          <p:nvPr>
            <p:ph type="body" sz="half" idx="2"/>
          </p:nvPr>
        </p:nvSpPr>
        <p:spPr>
          <a:xfrm>
            <a:off x="528119" y="1435100"/>
            <a:ext cx="4011084" cy="4691063"/>
          </a:xfrm>
        </p:spPr>
        <p:txBody>
          <a:bodyPr/>
          <a:lstStyle/>
          <a:p>
            <a:r>
              <a:rPr lang="nl-NL" dirty="0"/>
              <a:t>Deze strategie houdt in dat er mogelijkheden zijn om een product te veranderen. Aanpassing aan verschillende functies door gedeeltelijke uitwisseling is gebruikelijk, maar minder vaak wordt het product geüpgraded. Vooral de digitale technologie ontwikkelt zich zo snel dat de mogelijkheid tot upgraden beperkt is. Waardeproposities moeten daarvoor veranderen.</a:t>
            </a:r>
          </a:p>
          <a:p>
            <a:endParaRPr lang="nl-NL" dirty="0"/>
          </a:p>
        </p:txBody>
      </p:sp>
      <p:pic>
        <p:nvPicPr>
          <p:cNvPr id="9218" name="Picture 2" descr="Upgrade and Customization for airsoft AEG weapons | AirsoftGuns">
            <a:extLst>
              <a:ext uri="{FF2B5EF4-FFF2-40B4-BE49-F238E27FC236}">
                <a16:creationId xmlns:a16="http://schemas.microsoft.com/office/drawing/2014/main" id="{9F3E0535-B1A2-46E0-91C9-BFE76E89F81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23113" y="1541091"/>
            <a:ext cx="4625009" cy="346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114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6D23A-1B71-D2A4-C598-AA0984C539C9}"/>
              </a:ext>
            </a:extLst>
          </p:cNvPr>
          <p:cNvSpPr>
            <a:spLocks noGrp="1"/>
          </p:cNvSpPr>
          <p:nvPr>
            <p:ph type="title"/>
          </p:nvPr>
        </p:nvSpPr>
        <p:spPr/>
        <p:txBody>
          <a:bodyPr/>
          <a:lstStyle/>
          <a:p>
            <a:r>
              <a:rPr lang="nl-NL" dirty="0"/>
              <a:t>6. Ontwerp voor demontage en </a:t>
            </a:r>
            <a:r>
              <a:rPr lang="nl-NL" dirty="0" err="1"/>
              <a:t>hermontage</a:t>
            </a:r>
            <a:endParaRPr lang="nl-NL" dirty="0"/>
          </a:p>
        </p:txBody>
      </p:sp>
      <p:sp>
        <p:nvSpPr>
          <p:cNvPr id="4" name="Tijdelijke aanduiding voor tekst 3">
            <a:extLst>
              <a:ext uri="{FF2B5EF4-FFF2-40B4-BE49-F238E27FC236}">
                <a16:creationId xmlns:a16="http://schemas.microsoft.com/office/drawing/2014/main" id="{A91B9AC1-E0AC-FF71-14B5-389289F2E0FB}"/>
              </a:ext>
            </a:extLst>
          </p:cNvPr>
          <p:cNvSpPr>
            <a:spLocks noGrp="1"/>
          </p:cNvSpPr>
          <p:nvPr>
            <p:ph type="body" sz="half" idx="2"/>
          </p:nvPr>
        </p:nvSpPr>
        <p:spPr>
          <a:xfrm>
            <a:off x="528119" y="1435100"/>
            <a:ext cx="4011084" cy="4691063"/>
          </a:xfrm>
        </p:spPr>
        <p:txBody>
          <a:bodyPr/>
          <a:lstStyle/>
          <a:p>
            <a:r>
              <a:rPr lang="nl-NL" dirty="0"/>
              <a:t>Deze strategie is deels nieuw. Eenvoudige demontage is een klassieke vereiste voor duurzaamheid. De mogelijkheid om opnieuw in elkaar te zetten is vergelijkbaar met de vorige drie strategieën, maar kan ook bestaan uit assemblage met onderdelen van andere producten om iets anders te worden.</a:t>
            </a:r>
          </a:p>
          <a:p>
            <a:endParaRPr lang="nl-NL" dirty="0"/>
          </a:p>
        </p:txBody>
      </p:sp>
      <p:pic>
        <p:nvPicPr>
          <p:cNvPr id="10242" name="Picture 2" descr="De kosten van Swapfiets: zoveel scheelt het als je een gewone fiets koopt">
            <a:extLst>
              <a:ext uri="{FF2B5EF4-FFF2-40B4-BE49-F238E27FC236}">
                <a16:creationId xmlns:a16="http://schemas.microsoft.com/office/drawing/2014/main" id="{D64969CE-037E-F1CF-88AF-B4B22B4293E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43111" y="454449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at voor een model is de Swapfiets Original? – Swapfiets">
            <a:extLst>
              <a:ext uri="{FF2B5EF4-FFF2-40B4-BE49-F238E27FC236}">
                <a16:creationId xmlns:a16="http://schemas.microsoft.com/office/drawing/2014/main" id="{42D54278-665F-1B4F-4BBA-43743329A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83402"/>
            <a:ext cx="5332343" cy="355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7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irculair Ontwerpen. PIANOo, Den Haag. Bouwwaardemodel; Infra/Buitenruimte.  Cor Luijten 6 juni PDF Gratis download">
            <a:extLst>
              <a:ext uri="{FF2B5EF4-FFF2-40B4-BE49-F238E27FC236}">
                <a16:creationId xmlns:a16="http://schemas.microsoft.com/office/drawing/2014/main" id="{8AABC1C4-5448-D321-D8F4-3D892E7B73D1}"/>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1364584" y="1700213"/>
            <a:ext cx="9451524" cy="2859087"/>
          </a:xfrm>
          <a:prstGeom prst="rect">
            <a:avLst/>
          </a:prstGeom>
          <a:noFill/>
          <a:extLst>
            <a:ext uri="{909E8E84-426E-40DD-AFC4-6F175D3DCCD1}">
              <a14:hiddenFill xmlns:a14="http://schemas.microsoft.com/office/drawing/2010/main">
                <a:solidFill>
                  <a:srgbClr val="FFFFFF"/>
                </a:solidFill>
              </a14:hiddenFill>
            </a:ext>
          </a:extLst>
        </p:spPr>
      </p:pic>
      <p:sp>
        <p:nvSpPr>
          <p:cNvPr id="135" name="Text Placeholder 2">
            <a:extLst>
              <a:ext uri="{FF2B5EF4-FFF2-40B4-BE49-F238E27FC236}">
                <a16:creationId xmlns:a16="http://schemas.microsoft.com/office/drawing/2014/main" id="{65E3344F-B9FC-8183-3AEA-3EE5E5AC0BA4}"/>
              </a:ext>
            </a:extLst>
          </p:cNvPr>
          <p:cNvSpPr>
            <a:spLocks noGrp="1"/>
          </p:cNvSpPr>
          <p:nvPr>
            <p:ph type="body" sz="quarter" idx="13"/>
          </p:nvPr>
        </p:nvSpPr>
        <p:spPr>
          <a:xfrm>
            <a:off x="371475" y="4721300"/>
            <a:ext cx="11437745" cy="1408037"/>
          </a:xfrm>
        </p:spPr>
        <p:txBody>
          <a:bodyPr/>
          <a:lstStyle/>
          <a:p>
            <a:pPr marL="0" indent="0">
              <a:buNone/>
            </a:pPr>
            <a:r>
              <a:rPr lang="en-US" dirty="0" err="1"/>
              <a:t>Verschillende</a:t>
            </a:r>
            <a:r>
              <a:rPr lang="en-US" dirty="0"/>
              <a:t> </a:t>
            </a:r>
            <a:r>
              <a:rPr lang="en-US" dirty="0" err="1"/>
              <a:t>manieren</a:t>
            </a:r>
            <a:r>
              <a:rPr lang="en-US" dirty="0"/>
              <a:t> om </a:t>
            </a:r>
            <a:r>
              <a:rPr lang="en-US" dirty="0" err="1"/>
              <a:t>duurzaam</a:t>
            </a:r>
            <a:r>
              <a:rPr lang="en-US" dirty="0"/>
              <a:t> </a:t>
            </a:r>
            <a:r>
              <a:rPr lang="en-US" dirty="0" err="1"/>
              <a:t>naar</a:t>
            </a:r>
            <a:r>
              <a:rPr lang="en-US" dirty="0"/>
              <a:t> materialmen </a:t>
            </a:r>
            <a:r>
              <a:rPr lang="en-US" dirty="0" err="1"/>
              <a:t>en</a:t>
            </a:r>
            <a:r>
              <a:rPr lang="en-US" dirty="0"/>
              <a:t> </a:t>
            </a:r>
            <a:r>
              <a:rPr lang="en-US" dirty="0" err="1"/>
              <a:t>producten</a:t>
            </a:r>
            <a:r>
              <a:rPr lang="en-US" dirty="0"/>
              <a:t> </a:t>
            </a:r>
            <a:r>
              <a:rPr lang="en-US" dirty="0" err="1"/>
              <a:t>te</a:t>
            </a:r>
            <a:r>
              <a:rPr lang="en-US" dirty="0"/>
              <a:t> </a:t>
            </a:r>
            <a:r>
              <a:rPr lang="en-US" dirty="0" err="1"/>
              <a:t>kijken</a:t>
            </a:r>
            <a:r>
              <a:rPr lang="en-US" dirty="0"/>
              <a:t>. </a:t>
            </a:r>
          </a:p>
        </p:txBody>
      </p:sp>
      <p:sp>
        <p:nvSpPr>
          <p:cNvPr id="71" name="Title 1">
            <a:extLst>
              <a:ext uri="{FF2B5EF4-FFF2-40B4-BE49-F238E27FC236}">
                <a16:creationId xmlns:a16="http://schemas.microsoft.com/office/drawing/2014/main" id="{41EB7D8D-642E-4422-82BA-E18315F55840}"/>
              </a:ext>
            </a:extLst>
          </p:cNvPr>
          <p:cNvSpPr>
            <a:spLocks noGrp="1"/>
          </p:cNvSpPr>
          <p:nvPr>
            <p:ph type="title"/>
          </p:nvPr>
        </p:nvSpPr>
        <p:spPr>
          <a:xfrm>
            <a:off x="371476" y="296863"/>
            <a:ext cx="11437745" cy="1160403"/>
          </a:xfrm>
        </p:spPr>
        <p:txBody>
          <a:bodyPr anchor="t">
            <a:normAutofit/>
          </a:bodyPr>
          <a:lstStyle/>
          <a:p>
            <a:r>
              <a:rPr lang="en-US" sz="3600" dirty="0" err="1"/>
              <a:t>Waardecreatie</a:t>
            </a:r>
            <a:r>
              <a:rPr lang="en-US" sz="3600" dirty="0"/>
              <a:t>, preventive </a:t>
            </a:r>
            <a:r>
              <a:rPr lang="en-US" sz="3600" dirty="0" err="1"/>
              <a:t>en</a:t>
            </a:r>
            <a:r>
              <a:rPr lang="en-US" sz="3600" dirty="0"/>
              <a:t> </a:t>
            </a:r>
            <a:r>
              <a:rPr lang="en-US" sz="3600" dirty="0" err="1"/>
              <a:t>waardebehoud</a:t>
            </a:r>
            <a:endParaRPr lang="en-US" sz="3600" dirty="0"/>
          </a:p>
        </p:txBody>
      </p:sp>
    </p:spTree>
    <p:extLst>
      <p:ext uri="{BB962C8B-B14F-4D97-AF65-F5344CB8AC3E}">
        <p14:creationId xmlns:p14="http://schemas.microsoft.com/office/powerpoint/2010/main" val="248877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9DDDF90-A8C1-376B-FECF-FD3CC41E0404}"/>
              </a:ext>
            </a:extLst>
          </p:cNvPr>
          <p:cNvSpPr>
            <a:spLocks noGrp="1"/>
          </p:cNvSpPr>
          <p:nvPr>
            <p:ph type="title"/>
          </p:nvPr>
        </p:nvSpPr>
        <p:spPr/>
        <p:txBody>
          <a:bodyPr/>
          <a:lstStyle/>
          <a:p>
            <a:r>
              <a:rPr lang="nl-NL" dirty="0"/>
              <a:t>De vraag van vandaag. </a:t>
            </a:r>
            <a:br>
              <a:rPr lang="nl-NL" dirty="0"/>
            </a:br>
            <a:r>
              <a:rPr lang="nl-NL" dirty="0"/>
              <a:t>Wat kan een belemmering zijn voor het hergebruiken van producten?</a:t>
            </a:r>
          </a:p>
        </p:txBody>
      </p:sp>
      <p:sp>
        <p:nvSpPr>
          <p:cNvPr id="6" name="Tijdelijke aanduiding voor tekst 5">
            <a:extLst>
              <a:ext uri="{FF2B5EF4-FFF2-40B4-BE49-F238E27FC236}">
                <a16:creationId xmlns:a16="http://schemas.microsoft.com/office/drawing/2014/main" id="{7C8EF322-1241-F596-4031-DFEA046A5966}"/>
              </a:ext>
            </a:extLst>
          </p:cNvPr>
          <p:cNvSpPr>
            <a:spLocks noGrp="1"/>
          </p:cNvSpPr>
          <p:nvPr>
            <p:ph type="body" sz="quarter" idx="13"/>
          </p:nvPr>
        </p:nvSpPr>
        <p:spPr>
          <a:xfrm>
            <a:off x="371475" y="2395330"/>
            <a:ext cx="11449050" cy="3734007"/>
          </a:xfrm>
        </p:spPr>
        <p:txBody>
          <a:bodyPr/>
          <a:lstStyle/>
          <a:p>
            <a:pPr marL="0" indent="0">
              <a:buNone/>
            </a:pPr>
            <a:r>
              <a:rPr lang="nl-NL" dirty="0"/>
              <a:t>Aantal voorbeelden:</a:t>
            </a:r>
          </a:p>
          <a:p>
            <a:pPr>
              <a:buFontTx/>
              <a:buChar char="-"/>
            </a:pPr>
            <a:r>
              <a:rPr lang="nl-NL" dirty="0"/>
              <a:t>Wet &amp; regelgeving</a:t>
            </a:r>
          </a:p>
          <a:p>
            <a:pPr>
              <a:buFontTx/>
              <a:buChar char="-"/>
            </a:pPr>
            <a:r>
              <a:rPr lang="nl-NL" dirty="0"/>
              <a:t>Giftige stoffen </a:t>
            </a:r>
          </a:p>
          <a:p>
            <a:pPr>
              <a:buFontTx/>
              <a:buChar char="-"/>
            </a:pPr>
            <a:r>
              <a:rPr lang="nl-NL" dirty="0"/>
              <a:t>Geen duidelijke biologische of technologische cyclus</a:t>
            </a:r>
          </a:p>
        </p:txBody>
      </p:sp>
    </p:spTree>
    <p:extLst>
      <p:ext uri="{BB962C8B-B14F-4D97-AF65-F5344CB8AC3E}">
        <p14:creationId xmlns:p14="http://schemas.microsoft.com/office/powerpoint/2010/main" val="393573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04057"/>
            <a:ext cx="4011084" cy="574115"/>
          </a:xfrm>
        </p:spPr>
        <p:txBody>
          <a:bodyPr>
            <a:normAutofit/>
          </a:bodyPr>
          <a:lstStyle/>
          <a:p>
            <a:r>
              <a:rPr lang="nl-NL" sz="2800" dirty="0"/>
              <a:t>Vandaag</a:t>
            </a:r>
          </a:p>
        </p:txBody>
      </p:sp>
      <p:sp>
        <p:nvSpPr>
          <p:cNvPr id="3" name="Tijdelijke aanduiding voor inhoud 2"/>
          <p:cNvSpPr>
            <a:spLocks noGrp="1"/>
          </p:cNvSpPr>
          <p:nvPr>
            <p:ph idx="1"/>
          </p:nvPr>
        </p:nvSpPr>
        <p:spPr>
          <a:xfrm>
            <a:off x="6824915" y="273052"/>
            <a:ext cx="4757485" cy="2325770"/>
          </a:xfrm>
        </p:spPr>
        <p:txBody>
          <a:bodyPr/>
          <a:lstStyle/>
          <a:p>
            <a:pPr marL="0" indent="0">
              <a:buNone/>
            </a:pPr>
            <a:r>
              <a:rPr lang="nl-NL" dirty="0"/>
              <a:t> </a:t>
            </a:r>
            <a:br>
              <a:rPr lang="nl-NL" dirty="0"/>
            </a:br>
            <a:endParaRPr lang="nl-NL" dirty="0"/>
          </a:p>
        </p:txBody>
      </p:sp>
      <p:sp>
        <p:nvSpPr>
          <p:cNvPr id="4" name="Tijdelijke aanduiding voor tekst 3">
            <a:extLst>
              <a:ext uri="{FF2B5EF4-FFF2-40B4-BE49-F238E27FC236}">
                <a16:creationId xmlns:a16="http://schemas.microsoft.com/office/drawing/2014/main" id="{B0948153-66DE-4113-8F28-DB423660827E}"/>
              </a:ext>
            </a:extLst>
          </p:cNvPr>
          <p:cNvSpPr>
            <a:spLocks noGrp="1"/>
          </p:cNvSpPr>
          <p:nvPr>
            <p:ph type="body" sz="half" idx="2"/>
          </p:nvPr>
        </p:nvSpPr>
        <p:spPr>
          <a:xfrm>
            <a:off x="515898" y="1340805"/>
            <a:ext cx="7182118" cy="4691063"/>
          </a:xfrm>
        </p:spPr>
        <p:txBody>
          <a:bodyPr>
            <a:normAutofit/>
          </a:bodyPr>
          <a:lstStyle/>
          <a:p>
            <a:r>
              <a:rPr lang="nl-NL" sz="2400" b="1" dirty="0"/>
              <a:t>Een circulair ontwerp</a:t>
            </a:r>
          </a:p>
          <a:p>
            <a:pPr marL="342900" indent="-342900">
              <a:buFontTx/>
              <a:buChar char="-"/>
            </a:pPr>
            <a:r>
              <a:rPr lang="nl-NL" sz="2400" b="1" dirty="0"/>
              <a:t>Gastles van PET naar Pret</a:t>
            </a:r>
          </a:p>
          <a:p>
            <a:pPr marL="342900" indent="-342900">
              <a:buFontTx/>
              <a:buChar char="-"/>
            </a:pPr>
            <a:r>
              <a:rPr lang="nl-NL" sz="2400" b="1" dirty="0"/>
              <a:t>Brainstormen </a:t>
            </a:r>
          </a:p>
          <a:p>
            <a:pPr marL="342900" indent="-342900">
              <a:buFontTx/>
              <a:buChar char="-"/>
            </a:pPr>
            <a:r>
              <a:rPr lang="nl-NL" sz="2400" b="1" dirty="0"/>
              <a:t>Verschillende manieren van ontwerpen</a:t>
            </a:r>
          </a:p>
          <a:p>
            <a:pPr lvl="1"/>
            <a:endParaRPr lang="nl-NL" sz="2000" b="1" dirty="0"/>
          </a:p>
          <a:p>
            <a:pPr lvl="1"/>
            <a:endParaRPr lang="nl-NL" sz="2000" dirty="0"/>
          </a:p>
          <a:p>
            <a:pPr lvl="1"/>
            <a:endParaRPr lang="nl-NL" sz="2000" dirty="0"/>
          </a:p>
        </p:txBody>
      </p:sp>
      <p:pic>
        <p:nvPicPr>
          <p:cNvPr id="1026" name="Picture 2" descr="groen vinkje in een cirkel 2743514 - Download Free Vectors, Vector  Bestanden, Ontwerpen Templates">
            <a:extLst>
              <a:ext uri="{FF2B5EF4-FFF2-40B4-BE49-F238E27FC236}">
                <a16:creationId xmlns:a16="http://schemas.microsoft.com/office/drawing/2014/main" id="{07576303-13EE-0E14-ABB3-D369C1842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172" y="967841"/>
            <a:ext cx="4187228" cy="418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7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A443AE3-5AB7-9C4C-0DF3-AB533DF1851F}"/>
              </a:ext>
            </a:extLst>
          </p:cNvPr>
          <p:cNvSpPr>
            <a:spLocks noGrp="1"/>
          </p:cNvSpPr>
          <p:nvPr>
            <p:ph type="title"/>
          </p:nvPr>
        </p:nvSpPr>
        <p:spPr>
          <a:xfrm>
            <a:off x="371475" y="296863"/>
            <a:ext cx="7642971" cy="1160403"/>
          </a:xfrm>
        </p:spPr>
        <p:txBody>
          <a:bodyPr/>
          <a:lstStyle/>
          <a:p>
            <a:r>
              <a:rPr lang="nl-NL" dirty="0"/>
              <a:t>Planning deze periode</a:t>
            </a:r>
          </a:p>
        </p:txBody>
      </p:sp>
      <p:sp>
        <p:nvSpPr>
          <p:cNvPr id="6" name="Tijdelijke aanduiding voor inhoud 5">
            <a:extLst>
              <a:ext uri="{FF2B5EF4-FFF2-40B4-BE49-F238E27FC236}">
                <a16:creationId xmlns:a16="http://schemas.microsoft.com/office/drawing/2014/main" id="{23836889-A9DE-E8BC-BEAD-7D683164E99F}"/>
              </a:ext>
            </a:extLst>
          </p:cNvPr>
          <p:cNvSpPr>
            <a:spLocks noGrp="1"/>
          </p:cNvSpPr>
          <p:nvPr>
            <p:ph idx="1"/>
          </p:nvPr>
        </p:nvSpPr>
        <p:spPr>
          <a:xfrm>
            <a:off x="371475" y="1094282"/>
            <a:ext cx="7393430" cy="5466855"/>
          </a:xfrm>
        </p:spPr>
        <p:txBody>
          <a:bodyPr/>
          <a:lstStyle/>
          <a:p>
            <a:r>
              <a:rPr lang="nl-NL" b="0" dirty="0"/>
              <a:t>Een circulair gebiedsontwikkeling</a:t>
            </a:r>
          </a:p>
          <a:p>
            <a:r>
              <a:rPr lang="nl-NL" b="0" dirty="0"/>
              <a:t>Een circulair ontwerp</a:t>
            </a:r>
          </a:p>
          <a:p>
            <a:r>
              <a:rPr lang="nl-NL" b="0" dirty="0"/>
              <a:t>Zichtbaar duurzaam</a:t>
            </a:r>
          </a:p>
          <a:p>
            <a:r>
              <a:rPr lang="nl-NL" b="0" dirty="0"/>
              <a:t>Duurzame materialen</a:t>
            </a:r>
          </a:p>
          <a:p>
            <a:r>
              <a:rPr lang="nl-NL" b="0" dirty="0"/>
              <a:t>Biodiversiteit &amp; vergroening</a:t>
            </a:r>
          </a:p>
          <a:p>
            <a:r>
              <a:rPr lang="nl-NL" b="0" dirty="0"/>
              <a:t>Klimaat adaptief &amp; natuur inclusief </a:t>
            </a:r>
          </a:p>
          <a:p>
            <a:endParaRPr lang="nl-NL" b="0" dirty="0"/>
          </a:p>
          <a:p>
            <a:endParaRPr lang="nl-NL" b="0" dirty="0"/>
          </a:p>
        </p:txBody>
      </p:sp>
      <p:sp>
        <p:nvSpPr>
          <p:cNvPr id="8" name="Tijdelijke aanduiding voor tekst 7">
            <a:extLst>
              <a:ext uri="{FF2B5EF4-FFF2-40B4-BE49-F238E27FC236}">
                <a16:creationId xmlns:a16="http://schemas.microsoft.com/office/drawing/2014/main" id="{6DABE46D-7DDB-6201-8A41-95F77371C4E9}"/>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42071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04057"/>
            <a:ext cx="4011084" cy="574115"/>
          </a:xfrm>
        </p:spPr>
        <p:txBody>
          <a:bodyPr>
            <a:normAutofit/>
          </a:bodyPr>
          <a:lstStyle/>
          <a:p>
            <a:r>
              <a:rPr lang="nl-NL" sz="2800" dirty="0"/>
              <a:t>Vorige week</a:t>
            </a:r>
          </a:p>
        </p:txBody>
      </p:sp>
      <p:sp>
        <p:nvSpPr>
          <p:cNvPr id="3" name="Tijdelijke aanduiding voor inhoud 2"/>
          <p:cNvSpPr>
            <a:spLocks noGrp="1"/>
          </p:cNvSpPr>
          <p:nvPr>
            <p:ph idx="1"/>
          </p:nvPr>
        </p:nvSpPr>
        <p:spPr>
          <a:xfrm>
            <a:off x="6824915" y="273052"/>
            <a:ext cx="4757485" cy="2325770"/>
          </a:xfrm>
        </p:spPr>
        <p:txBody>
          <a:bodyPr/>
          <a:lstStyle/>
          <a:p>
            <a:pPr marL="0" indent="0">
              <a:buNone/>
            </a:pPr>
            <a:r>
              <a:rPr lang="nl-NL" dirty="0"/>
              <a:t> </a:t>
            </a:r>
            <a:br>
              <a:rPr lang="nl-NL" dirty="0"/>
            </a:br>
            <a:endParaRPr lang="nl-NL" dirty="0"/>
          </a:p>
        </p:txBody>
      </p:sp>
      <p:sp>
        <p:nvSpPr>
          <p:cNvPr id="4" name="Tijdelijke aanduiding voor tekst 3">
            <a:extLst>
              <a:ext uri="{FF2B5EF4-FFF2-40B4-BE49-F238E27FC236}">
                <a16:creationId xmlns:a16="http://schemas.microsoft.com/office/drawing/2014/main" id="{B0948153-66DE-4113-8F28-DB423660827E}"/>
              </a:ext>
            </a:extLst>
          </p:cNvPr>
          <p:cNvSpPr>
            <a:spLocks noGrp="1"/>
          </p:cNvSpPr>
          <p:nvPr>
            <p:ph type="body" sz="half" idx="2"/>
          </p:nvPr>
        </p:nvSpPr>
        <p:spPr>
          <a:xfrm>
            <a:off x="515898" y="1340805"/>
            <a:ext cx="7182118" cy="4691063"/>
          </a:xfrm>
        </p:spPr>
        <p:txBody>
          <a:bodyPr>
            <a:normAutofit/>
          </a:bodyPr>
          <a:lstStyle/>
          <a:p>
            <a:r>
              <a:rPr lang="nl-NL" sz="2400" b="1" dirty="0"/>
              <a:t>Een circulair gebied </a:t>
            </a:r>
          </a:p>
          <a:p>
            <a:pPr marL="342900" indent="-342900">
              <a:buFontTx/>
              <a:buChar char="-"/>
            </a:pPr>
            <a:r>
              <a:rPr lang="nl-NL" sz="2400" dirty="0"/>
              <a:t>Je kan zelf een beeldvormen over een circulair gebied</a:t>
            </a:r>
          </a:p>
          <a:p>
            <a:pPr marL="342900" indent="-342900">
              <a:buFontTx/>
              <a:buChar char="-"/>
            </a:pPr>
            <a:r>
              <a:rPr lang="nl-NL" sz="2400" dirty="0"/>
              <a:t>Je weet welke elementen er terug komen in een circulair gebied</a:t>
            </a:r>
          </a:p>
          <a:p>
            <a:pPr marL="342900" indent="-342900">
              <a:buFontTx/>
              <a:buChar char="-"/>
            </a:pPr>
            <a:r>
              <a:rPr lang="nl-NL" sz="2400" dirty="0"/>
              <a:t>Je kan uitleggen hoe je in een gebied reststromen zichtbaar kan maken</a:t>
            </a:r>
          </a:p>
          <a:p>
            <a:pPr lvl="1"/>
            <a:endParaRPr lang="nl-NL" sz="2000" b="1" dirty="0"/>
          </a:p>
          <a:p>
            <a:pPr lvl="1"/>
            <a:endParaRPr lang="nl-NL" sz="2000" dirty="0"/>
          </a:p>
          <a:p>
            <a:pPr lvl="1"/>
            <a:endParaRPr lang="nl-NL" sz="2000" dirty="0"/>
          </a:p>
        </p:txBody>
      </p:sp>
      <p:pic>
        <p:nvPicPr>
          <p:cNvPr id="7" name="Picture 2" descr="Nederland♻️Circulair (@NL_Circulair) | Twitter">
            <a:extLst>
              <a:ext uri="{FF2B5EF4-FFF2-40B4-BE49-F238E27FC236}">
                <a16:creationId xmlns:a16="http://schemas.microsoft.com/office/drawing/2014/main" id="{82D188C8-DF33-7318-3DCC-5716C14F198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3049"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84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19A3291-F6A3-47BF-A11E-F8F0C102A092}"/>
              </a:ext>
            </a:extLst>
          </p:cNvPr>
          <p:cNvSpPr>
            <a:spLocks noGrp="1"/>
          </p:cNvSpPr>
          <p:nvPr>
            <p:ph type="title"/>
          </p:nvPr>
        </p:nvSpPr>
        <p:spPr>
          <a:xfrm>
            <a:off x="609601" y="207815"/>
            <a:ext cx="10182324" cy="615672"/>
          </a:xfrm>
        </p:spPr>
        <p:txBody>
          <a:bodyPr/>
          <a:lstStyle/>
          <a:p>
            <a:r>
              <a:rPr lang="nl-NL" sz="3200" dirty="0"/>
              <a:t>De circulaire economie streeft  naar waardencreatie</a:t>
            </a:r>
          </a:p>
        </p:txBody>
      </p:sp>
      <p:pic>
        <p:nvPicPr>
          <p:cNvPr id="1026" name="Picture 2" descr="Afbeeldingsresultaat voor people planet profit sustainability">
            <a:extLst>
              <a:ext uri="{FF2B5EF4-FFF2-40B4-BE49-F238E27FC236}">
                <a16:creationId xmlns:a16="http://schemas.microsoft.com/office/drawing/2014/main" id="{6177605D-89AC-4B6C-9292-8685DD62595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7470" y="1147340"/>
            <a:ext cx="6311185" cy="4978824"/>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tekst 8">
            <a:extLst>
              <a:ext uri="{FF2B5EF4-FFF2-40B4-BE49-F238E27FC236}">
                <a16:creationId xmlns:a16="http://schemas.microsoft.com/office/drawing/2014/main" id="{132CD758-85D2-4D05-AB0A-42BCDAEC9FAB}"/>
              </a:ext>
            </a:extLst>
          </p:cNvPr>
          <p:cNvSpPr>
            <a:spLocks noGrp="1"/>
          </p:cNvSpPr>
          <p:nvPr>
            <p:ph type="body" sz="half" idx="2"/>
          </p:nvPr>
        </p:nvSpPr>
        <p:spPr/>
        <p:txBody>
          <a:bodyPr>
            <a:normAutofit/>
          </a:bodyPr>
          <a:lstStyle/>
          <a:p>
            <a:pPr marL="342900" indent="-342900">
              <a:buAutoNum type="arabicPeriod"/>
            </a:pPr>
            <a:r>
              <a:rPr lang="nl-NL" sz="1800" dirty="0"/>
              <a:t>Natuurlijke</a:t>
            </a:r>
          </a:p>
          <a:p>
            <a:pPr marL="342900" indent="-342900">
              <a:buAutoNum type="arabicPeriod"/>
            </a:pPr>
            <a:r>
              <a:rPr lang="nl-NL" sz="1800" dirty="0"/>
              <a:t>Intellectuele</a:t>
            </a:r>
          </a:p>
          <a:p>
            <a:pPr marL="342900" indent="-342900">
              <a:buAutoNum type="arabicPeriod"/>
            </a:pPr>
            <a:r>
              <a:rPr lang="nl-NL" sz="1800" dirty="0"/>
              <a:t>Financiële</a:t>
            </a:r>
          </a:p>
          <a:p>
            <a:pPr marL="342900" indent="-342900">
              <a:buAutoNum type="arabicPeriod"/>
            </a:pPr>
            <a:r>
              <a:rPr lang="nl-NL" sz="1800" dirty="0"/>
              <a:t>Materiele</a:t>
            </a:r>
          </a:p>
          <a:p>
            <a:pPr marL="342900" indent="-342900">
              <a:buAutoNum type="arabicPeriod"/>
            </a:pPr>
            <a:r>
              <a:rPr lang="nl-NL" sz="1800" dirty="0"/>
              <a:t>Sociaal-relationele</a:t>
            </a:r>
          </a:p>
          <a:p>
            <a:pPr marL="342900" indent="-342900">
              <a:buAutoNum type="arabicPeriod"/>
            </a:pPr>
            <a:r>
              <a:rPr lang="nl-NL" sz="1800" dirty="0"/>
              <a:t>Menselijke </a:t>
            </a:r>
          </a:p>
        </p:txBody>
      </p:sp>
    </p:spTree>
    <p:extLst>
      <p:ext uri="{BB962C8B-B14F-4D97-AF65-F5344CB8AC3E}">
        <p14:creationId xmlns:p14="http://schemas.microsoft.com/office/powerpoint/2010/main" val="322865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9">
                                            <p:txEl>
                                              <p:pRg st="3" end="3"/>
                                            </p:txEl>
                                          </p:spTgt>
                                        </p:tgtEl>
                                        <p:attrNameLst>
                                          <p:attrName>style.fontWeight</p:attrName>
                                        </p:attrNameLst>
                                      </p:cBhvr>
                                      <p:to>
                                        <p:strVal val="bold"/>
                                      </p:to>
                                    </p:set>
                                  </p:childTnLst>
                                </p:cTn>
                              </p:par>
                              <p:par>
                                <p:cTn id="7" presetID="15" presetClass="emph" presetSubtype="0" nodeType="withEffect">
                                  <p:stCondLst>
                                    <p:cond delay="0"/>
                                  </p:stCondLst>
                                  <p:iterate type="lt">
                                    <p:tmAbs val="25"/>
                                  </p:iterate>
                                  <p:childTnLst>
                                    <p:set>
                                      <p:cBhvr override="childStyle">
                                        <p:cTn id="8" dur="indefinite"/>
                                        <p:tgtEl>
                                          <p:spTgt spid="9">
                                            <p:txEl>
                                              <p:pRg st="1" end="1"/>
                                            </p:txEl>
                                          </p:spTgt>
                                        </p:tgtEl>
                                        <p:attrNameLst>
                                          <p:attrName>style.fontWeight</p:attrName>
                                        </p:attrNameLst>
                                      </p:cBhvr>
                                      <p:to>
                                        <p:strVal val="bold"/>
                                      </p:to>
                                    </p:set>
                                  </p:childTnLst>
                                </p:cTn>
                              </p:par>
                              <p:par>
                                <p:cTn id="9" presetID="15" presetClass="emph" presetSubtype="0" nodeType="withEffect">
                                  <p:stCondLst>
                                    <p:cond delay="0"/>
                                  </p:stCondLst>
                                  <p:iterate type="lt">
                                    <p:tmAbs val="25"/>
                                  </p:iterate>
                                  <p:childTnLst>
                                    <p:set>
                                      <p:cBhvr override="childStyle">
                                        <p:cTn id="10" dur="indefinite"/>
                                        <p:tgtEl>
                                          <p:spTgt spid="9">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8EA48B-EC0C-F025-6518-AD6D20DB68EF}"/>
              </a:ext>
            </a:extLst>
          </p:cNvPr>
          <p:cNvSpPr>
            <a:spLocks noGrp="1"/>
          </p:cNvSpPr>
          <p:nvPr>
            <p:ph type="body" sz="quarter" idx="16"/>
          </p:nvPr>
        </p:nvSpPr>
        <p:spPr/>
        <p:txBody>
          <a:bodyPr/>
          <a:lstStyle/>
          <a:p>
            <a:r>
              <a:rPr lang="nl-NL" dirty="0"/>
              <a:t>(links – rechts) Energieweg, Nijmegen &amp; Harmoniepark, Tilburg</a:t>
            </a:r>
          </a:p>
        </p:txBody>
      </p:sp>
      <p:sp>
        <p:nvSpPr>
          <p:cNvPr id="4" name="Tijdelijke aanduiding voor tekst 3">
            <a:extLst>
              <a:ext uri="{FF2B5EF4-FFF2-40B4-BE49-F238E27FC236}">
                <a16:creationId xmlns:a16="http://schemas.microsoft.com/office/drawing/2014/main" id="{FD774F07-FEA4-70D6-E513-346306461332}"/>
              </a:ext>
            </a:extLst>
          </p:cNvPr>
          <p:cNvSpPr>
            <a:spLocks noGrp="1"/>
          </p:cNvSpPr>
          <p:nvPr>
            <p:ph type="body" sz="quarter" idx="13"/>
          </p:nvPr>
        </p:nvSpPr>
        <p:spPr/>
        <p:txBody>
          <a:bodyPr/>
          <a:lstStyle/>
          <a:p>
            <a:pPr marL="0" indent="0">
              <a:buNone/>
            </a:pPr>
            <a:r>
              <a:rPr lang="nl-NL" dirty="0"/>
              <a:t>“Omdat Nederland een beperkt grondgebied heeft, is er aandacht nodig voor de ruimtelijke implicaties van de opgaven” (Planbureau voor de leefomgeving, PBL).</a:t>
            </a:r>
          </a:p>
          <a:p>
            <a:pPr marL="0" indent="0">
              <a:buNone/>
            </a:pPr>
            <a:endParaRPr lang="nl-NL" dirty="0"/>
          </a:p>
          <a:p>
            <a:pPr marL="0" indent="0">
              <a:buNone/>
            </a:pPr>
            <a:endParaRPr lang="nl-NL" dirty="0"/>
          </a:p>
        </p:txBody>
      </p:sp>
      <p:sp>
        <p:nvSpPr>
          <p:cNvPr id="5" name="Titel 4">
            <a:extLst>
              <a:ext uri="{FF2B5EF4-FFF2-40B4-BE49-F238E27FC236}">
                <a16:creationId xmlns:a16="http://schemas.microsoft.com/office/drawing/2014/main" id="{FAB61AAF-DE22-999F-8693-6C2FF86A9ED2}"/>
              </a:ext>
            </a:extLst>
          </p:cNvPr>
          <p:cNvSpPr>
            <a:spLocks noGrp="1"/>
          </p:cNvSpPr>
          <p:nvPr>
            <p:ph type="title"/>
          </p:nvPr>
        </p:nvSpPr>
        <p:spPr/>
        <p:txBody>
          <a:bodyPr/>
          <a:lstStyle/>
          <a:p>
            <a:r>
              <a:rPr lang="nl-NL" dirty="0"/>
              <a:t>Nederland circulair 2050</a:t>
            </a:r>
          </a:p>
        </p:txBody>
      </p:sp>
      <p:pic>
        <p:nvPicPr>
          <p:cNvPr id="1026" name="Picture 2" descr="Lastige rotondes zorgen voor verkeerschaos op Nijmeegse Energieweg: 'Hoe  verzin je het?' | Nijmegen | gelderlander.nl">
            <a:extLst>
              <a:ext uri="{FF2B5EF4-FFF2-40B4-BE49-F238E27FC236}">
                <a16:creationId xmlns:a16="http://schemas.microsoft.com/office/drawing/2014/main" id="{D8716906-8F12-E155-1351-EBC517BCE21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55" r="1665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Tilburgse plekjes waar je tijdens carnaval goed kunt zoenen - indebuurt  Tilburg">
            <a:extLst>
              <a:ext uri="{FF2B5EF4-FFF2-40B4-BE49-F238E27FC236}">
                <a16:creationId xmlns:a16="http://schemas.microsoft.com/office/drawing/2014/main" id="{F600A228-5B9F-CAAA-6B66-DF60C6D3C31D}"/>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l="25931" r="2593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492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161CA-959B-4CB1-FB02-2B639918DB12}"/>
              </a:ext>
            </a:extLst>
          </p:cNvPr>
          <p:cNvSpPr>
            <a:spLocks noGrp="1"/>
          </p:cNvSpPr>
          <p:nvPr>
            <p:ph type="title"/>
          </p:nvPr>
        </p:nvSpPr>
        <p:spPr>
          <a:xfrm>
            <a:off x="371476" y="296863"/>
            <a:ext cx="11437745" cy="1160403"/>
          </a:xfrm>
        </p:spPr>
        <p:txBody>
          <a:bodyPr anchor="t">
            <a:normAutofit/>
          </a:bodyPr>
          <a:lstStyle/>
          <a:p>
            <a:r>
              <a:rPr lang="nl-NL" dirty="0"/>
              <a:t>Ontwikkelprincipes </a:t>
            </a:r>
          </a:p>
        </p:txBody>
      </p:sp>
      <p:sp>
        <p:nvSpPr>
          <p:cNvPr id="4" name="Tijdelijke aanduiding voor tekst 3">
            <a:extLst>
              <a:ext uri="{FF2B5EF4-FFF2-40B4-BE49-F238E27FC236}">
                <a16:creationId xmlns:a16="http://schemas.microsoft.com/office/drawing/2014/main" id="{0BAC7461-EDA2-46A2-22F5-5B440283EF8A}"/>
              </a:ext>
            </a:extLst>
          </p:cNvPr>
          <p:cNvSpPr>
            <a:spLocks noGrp="1"/>
          </p:cNvSpPr>
          <p:nvPr>
            <p:ph type="body" sz="quarter" idx="13"/>
          </p:nvPr>
        </p:nvSpPr>
        <p:spPr>
          <a:xfrm>
            <a:off x="371474" y="1229194"/>
            <a:ext cx="5645150" cy="4900144"/>
          </a:xfrm>
        </p:spPr>
        <p:txBody>
          <a:bodyPr>
            <a:normAutofit/>
          </a:bodyPr>
          <a:lstStyle/>
          <a:p>
            <a:pPr marL="0" indent="0">
              <a:spcAft>
                <a:spcPts val="600"/>
              </a:spcAft>
              <a:buNone/>
            </a:pPr>
            <a:r>
              <a:rPr lang="nl-NL" dirty="0"/>
              <a:t>Bij het “circulair” ontwikkelen moet je rekening houden met de volgende punten:</a:t>
            </a:r>
          </a:p>
          <a:p>
            <a:pPr marL="285750" indent="-285750">
              <a:spcAft>
                <a:spcPts val="600"/>
              </a:spcAft>
              <a:buFontTx/>
              <a:buChar char="-"/>
            </a:pPr>
            <a:r>
              <a:rPr lang="nl-NL" dirty="0"/>
              <a:t>Energievraag minimaliseren</a:t>
            </a:r>
          </a:p>
          <a:p>
            <a:pPr marL="285750" indent="-285750">
              <a:spcAft>
                <a:spcPts val="600"/>
              </a:spcAft>
              <a:buFontTx/>
              <a:buChar char="-"/>
            </a:pPr>
            <a:r>
              <a:rPr lang="nl-NL" dirty="0"/>
              <a:t>Systeemdenken, toekomst gericht ontwerp</a:t>
            </a:r>
          </a:p>
          <a:p>
            <a:pPr marL="285750" indent="-285750">
              <a:spcAft>
                <a:spcPts val="600"/>
              </a:spcAft>
              <a:buFontTx/>
              <a:buChar char="-"/>
            </a:pPr>
            <a:r>
              <a:rPr lang="nl-NL" dirty="0"/>
              <a:t>Toepassen van de R-strategie</a:t>
            </a:r>
          </a:p>
          <a:p>
            <a:pPr marL="0" indent="0">
              <a:spcAft>
                <a:spcPts val="600"/>
              </a:spcAft>
              <a:buNone/>
            </a:pPr>
            <a:endParaRPr lang="nl-NL" dirty="0"/>
          </a:p>
          <a:p>
            <a:pPr marL="0" indent="0">
              <a:spcAft>
                <a:spcPts val="600"/>
              </a:spcAft>
              <a:buNone/>
            </a:pPr>
            <a:r>
              <a:rPr lang="nl-NL" dirty="0"/>
              <a:t>Dit komt bijvoorbeeld neer op het volgende: </a:t>
            </a:r>
          </a:p>
          <a:p>
            <a:pPr marL="0" indent="0">
              <a:spcAft>
                <a:spcPts val="600"/>
              </a:spcAft>
              <a:buNone/>
            </a:pPr>
            <a:r>
              <a:rPr lang="nl-NL" i="1" dirty="0"/>
              <a:t>Lokale uitwisseling van reststromen, flexibel ontwerp en een knooppunt van mobiliteit(verbinding van fiets, wandel en ov routes). </a:t>
            </a:r>
          </a:p>
          <a:p>
            <a:pPr marL="0" indent="0">
              <a:spcAft>
                <a:spcPts val="600"/>
              </a:spcAft>
              <a:buNone/>
            </a:pPr>
            <a:endParaRPr lang="nl-NL" dirty="0"/>
          </a:p>
        </p:txBody>
      </p:sp>
      <p:pic>
        <p:nvPicPr>
          <p:cNvPr id="1026" name="Picture 2" descr="Circulair inkopen - Duurzaam MBO">
            <a:extLst>
              <a:ext uri="{FF2B5EF4-FFF2-40B4-BE49-F238E27FC236}">
                <a16:creationId xmlns:a16="http://schemas.microsoft.com/office/drawing/2014/main" id="{79395091-4B71-CDDC-7EF4-A1B80A434E49}"/>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tretch/>
        </p:blipFill>
        <p:spPr bwMode="auto">
          <a:xfrm>
            <a:off x="6866855" y="877064"/>
            <a:ext cx="4942366" cy="4707605"/>
          </a:xfrm>
          <a:prstGeom prst="rect">
            <a:avLst/>
          </a:prstGeom>
          <a:solidFill>
            <a:srgbClr val="FFFFFF"/>
          </a:solidFill>
        </p:spPr>
      </p:pic>
      <p:sp>
        <p:nvSpPr>
          <p:cNvPr id="71" name="Text Placeholder 4">
            <a:extLst>
              <a:ext uri="{FF2B5EF4-FFF2-40B4-BE49-F238E27FC236}">
                <a16:creationId xmlns:a16="http://schemas.microsoft.com/office/drawing/2014/main" id="{542E1925-376E-E9E6-6236-1EDC15D20C65}"/>
              </a:ext>
            </a:extLst>
          </p:cNvPr>
          <p:cNvSpPr>
            <a:spLocks noGrp="1"/>
          </p:cNvSpPr>
          <p:nvPr>
            <p:ph type="body" sz="quarter" idx="16"/>
          </p:nvPr>
        </p:nvSpPr>
        <p:spPr>
          <a:xfrm>
            <a:off x="6175377" y="5722937"/>
            <a:ext cx="5645148" cy="406401"/>
          </a:xfrm>
        </p:spPr>
        <p:txBody>
          <a:bodyPr/>
          <a:lstStyle/>
          <a:p>
            <a:r>
              <a:rPr lang="en-US" dirty="0"/>
              <a:t>R-</a:t>
            </a:r>
            <a:r>
              <a:rPr lang="en-US" dirty="0" err="1"/>
              <a:t>strategie</a:t>
            </a:r>
            <a:endParaRPr lang="en-US" dirty="0"/>
          </a:p>
        </p:txBody>
      </p:sp>
    </p:spTree>
    <p:extLst>
      <p:ext uri="{BB962C8B-B14F-4D97-AF65-F5344CB8AC3E}">
        <p14:creationId xmlns:p14="http://schemas.microsoft.com/office/powerpoint/2010/main" val="222221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304057"/>
            <a:ext cx="4011084" cy="574115"/>
          </a:xfrm>
        </p:spPr>
        <p:txBody>
          <a:bodyPr>
            <a:normAutofit/>
          </a:bodyPr>
          <a:lstStyle/>
          <a:p>
            <a:r>
              <a:rPr lang="nl-NL" sz="2800" dirty="0"/>
              <a:t>Vandaag</a:t>
            </a:r>
          </a:p>
        </p:txBody>
      </p:sp>
      <p:sp>
        <p:nvSpPr>
          <p:cNvPr id="3" name="Tijdelijke aanduiding voor inhoud 2"/>
          <p:cNvSpPr>
            <a:spLocks noGrp="1"/>
          </p:cNvSpPr>
          <p:nvPr>
            <p:ph idx="1"/>
          </p:nvPr>
        </p:nvSpPr>
        <p:spPr>
          <a:xfrm>
            <a:off x="6824915" y="273052"/>
            <a:ext cx="4757485" cy="2325770"/>
          </a:xfrm>
        </p:spPr>
        <p:txBody>
          <a:bodyPr/>
          <a:lstStyle/>
          <a:p>
            <a:pPr marL="0" indent="0">
              <a:buNone/>
            </a:pPr>
            <a:r>
              <a:rPr lang="nl-NL" dirty="0"/>
              <a:t> </a:t>
            </a:r>
            <a:br>
              <a:rPr lang="nl-NL" dirty="0"/>
            </a:br>
            <a:endParaRPr lang="nl-NL" dirty="0"/>
          </a:p>
        </p:txBody>
      </p:sp>
      <p:sp>
        <p:nvSpPr>
          <p:cNvPr id="4" name="Tijdelijke aanduiding voor tekst 3">
            <a:extLst>
              <a:ext uri="{FF2B5EF4-FFF2-40B4-BE49-F238E27FC236}">
                <a16:creationId xmlns:a16="http://schemas.microsoft.com/office/drawing/2014/main" id="{B0948153-66DE-4113-8F28-DB423660827E}"/>
              </a:ext>
            </a:extLst>
          </p:cNvPr>
          <p:cNvSpPr>
            <a:spLocks noGrp="1"/>
          </p:cNvSpPr>
          <p:nvPr>
            <p:ph type="body" sz="half" idx="2"/>
          </p:nvPr>
        </p:nvSpPr>
        <p:spPr>
          <a:xfrm>
            <a:off x="515898" y="1340805"/>
            <a:ext cx="7182118" cy="4691063"/>
          </a:xfrm>
        </p:spPr>
        <p:txBody>
          <a:bodyPr>
            <a:normAutofit/>
          </a:bodyPr>
          <a:lstStyle/>
          <a:p>
            <a:r>
              <a:rPr lang="nl-NL" sz="2400" b="1" dirty="0"/>
              <a:t>Een circulair ontwerp</a:t>
            </a:r>
          </a:p>
          <a:p>
            <a:pPr marL="342900" indent="-342900">
              <a:buFontTx/>
              <a:buChar char="-"/>
            </a:pPr>
            <a:r>
              <a:rPr lang="nl-NL" sz="2400" b="1" dirty="0"/>
              <a:t>Gastles van PET naar Pret</a:t>
            </a:r>
          </a:p>
          <a:p>
            <a:pPr marL="342900" indent="-342900">
              <a:buFontTx/>
              <a:buChar char="-"/>
            </a:pPr>
            <a:r>
              <a:rPr lang="nl-NL" sz="2400" b="1" dirty="0"/>
              <a:t>Brainstormen </a:t>
            </a:r>
          </a:p>
          <a:p>
            <a:pPr marL="342900" indent="-342900">
              <a:buFontTx/>
              <a:buChar char="-"/>
            </a:pPr>
            <a:r>
              <a:rPr lang="nl-NL" sz="2400" b="1" dirty="0"/>
              <a:t>Verschillende manieren van ontwerpen</a:t>
            </a:r>
          </a:p>
          <a:p>
            <a:pPr lvl="1"/>
            <a:endParaRPr lang="nl-NL" sz="2000" b="1" dirty="0"/>
          </a:p>
          <a:p>
            <a:pPr lvl="1"/>
            <a:endParaRPr lang="nl-NL" sz="2000" dirty="0"/>
          </a:p>
          <a:p>
            <a:pPr lvl="1"/>
            <a:endParaRPr lang="nl-NL" sz="2000" dirty="0"/>
          </a:p>
        </p:txBody>
      </p:sp>
      <p:pic>
        <p:nvPicPr>
          <p:cNvPr id="2050" name="Picture 2" descr="Ontwerpcompetenties in een circulaire economie - CIRCO">
            <a:extLst>
              <a:ext uri="{FF2B5EF4-FFF2-40B4-BE49-F238E27FC236}">
                <a16:creationId xmlns:a16="http://schemas.microsoft.com/office/drawing/2014/main" id="{5E8A5635-D52C-01B0-6217-7DF58DD15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0340" y="1213165"/>
            <a:ext cx="4452060" cy="3942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58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1F021FA-DF73-9274-00EE-7DF7407DBBD3}"/>
              </a:ext>
            </a:extLst>
          </p:cNvPr>
          <p:cNvSpPr>
            <a:spLocks noGrp="1"/>
          </p:cNvSpPr>
          <p:nvPr>
            <p:ph type="title"/>
          </p:nvPr>
        </p:nvSpPr>
        <p:spPr>
          <a:xfrm>
            <a:off x="814387" y="4987282"/>
            <a:ext cx="10563225" cy="1250698"/>
          </a:xfrm>
        </p:spPr>
        <p:txBody>
          <a:bodyPr/>
          <a:lstStyle/>
          <a:p>
            <a:pPr algn="ctr"/>
            <a:r>
              <a:rPr lang="nl-NL" dirty="0"/>
              <a:t>Verschillende manieren waarop producten een keten doorlopen</a:t>
            </a:r>
          </a:p>
        </p:txBody>
      </p:sp>
      <p:pic>
        <p:nvPicPr>
          <p:cNvPr id="9" name="Tijdelijke aanduiding voor afbeelding 8">
            <a:extLst>
              <a:ext uri="{FF2B5EF4-FFF2-40B4-BE49-F238E27FC236}">
                <a16:creationId xmlns:a16="http://schemas.microsoft.com/office/drawing/2014/main" id="{EF3D1156-62D6-418B-08E7-327485123E87}"/>
              </a:ext>
            </a:extLst>
          </p:cNvPr>
          <p:cNvPicPr>
            <a:picLocks noGrp="1" noChangeAspect="1"/>
          </p:cNvPicPr>
          <p:nvPr>
            <p:ph type="pic" sz="quarter" idx="13"/>
          </p:nvPr>
        </p:nvPicPr>
        <p:blipFill rotWithShape="1">
          <a:blip r:embed="rId3"/>
          <a:srcRect l="17609" t="27720" r="59484" b="42292"/>
          <a:stretch/>
        </p:blipFill>
        <p:spPr>
          <a:xfrm>
            <a:off x="2057399" y="0"/>
            <a:ext cx="8547653" cy="4684479"/>
          </a:xfrm>
        </p:spPr>
      </p:pic>
    </p:spTree>
    <p:extLst>
      <p:ext uri="{BB962C8B-B14F-4D97-AF65-F5344CB8AC3E}">
        <p14:creationId xmlns:p14="http://schemas.microsoft.com/office/powerpoint/2010/main" val="156286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529B6-50AB-7415-14C4-7E3A36FC7CCA}"/>
              </a:ext>
            </a:extLst>
          </p:cNvPr>
          <p:cNvSpPr>
            <a:spLocks noGrp="1"/>
          </p:cNvSpPr>
          <p:nvPr>
            <p:ph type="title"/>
          </p:nvPr>
        </p:nvSpPr>
        <p:spPr/>
        <p:txBody>
          <a:bodyPr/>
          <a:lstStyle/>
          <a:p>
            <a:r>
              <a:rPr lang="nl-NL" dirty="0"/>
              <a:t>Circulaire ontwerpen</a:t>
            </a:r>
          </a:p>
        </p:txBody>
      </p:sp>
      <p:sp>
        <p:nvSpPr>
          <p:cNvPr id="4" name="Tijdelijke aanduiding voor tekst 3">
            <a:extLst>
              <a:ext uri="{FF2B5EF4-FFF2-40B4-BE49-F238E27FC236}">
                <a16:creationId xmlns:a16="http://schemas.microsoft.com/office/drawing/2014/main" id="{6692A809-F29E-A0AF-8A33-3CC66056C9B1}"/>
              </a:ext>
            </a:extLst>
          </p:cNvPr>
          <p:cNvSpPr>
            <a:spLocks noGrp="1"/>
          </p:cNvSpPr>
          <p:nvPr>
            <p:ph type="body" sz="half" idx="2"/>
          </p:nvPr>
        </p:nvSpPr>
        <p:spPr/>
        <p:txBody>
          <a:bodyPr/>
          <a:lstStyle/>
          <a:p>
            <a:r>
              <a:rPr lang="nl-NL" dirty="0"/>
              <a:t>De competenties die je nodig heb om een circulair ontwerp te maken gaan verder dan alleen een tof idee. </a:t>
            </a:r>
          </a:p>
          <a:p>
            <a:endParaRPr lang="nl-NL" dirty="0"/>
          </a:p>
          <a:p>
            <a:r>
              <a:rPr lang="nl-NL" dirty="0"/>
              <a:t>Want hoe zorg je ervoor dat mensen jou product willen hebben?</a:t>
            </a:r>
          </a:p>
          <a:p>
            <a:endParaRPr lang="nl-NL" dirty="0"/>
          </a:p>
          <a:p>
            <a:r>
              <a:rPr lang="nl-NL" dirty="0"/>
              <a:t>Wat maakt jou product nu zo circulair?</a:t>
            </a:r>
          </a:p>
          <a:p>
            <a:endParaRPr lang="nl-NL" dirty="0"/>
          </a:p>
          <a:p>
            <a:r>
              <a:rPr lang="nl-NL" dirty="0"/>
              <a:t>Welke waarden heb jij toegevoegd aan je product?</a:t>
            </a:r>
          </a:p>
          <a:p>
            <a:endParaRPr lang="nl-NL" dirty="0"/>
          </a:p>
          <a:p>
            <a:r>
              <a:rPr lang="nl-NL" dirty="0"/>
              <a:t>Is het product gemakkelijk te hergebruiken?</a:t>
            </a:r>
          </a:p>
        </p:txBody>
      </p:sp>
      <p:pic>
        <p:nvPicPr>
          <p:cNvPr id="5" name="Picture 2" descr="Ontwerpcompetenties in een circulaire economie - CIRCO">
            <a:extLst>
              <a:ext uri="{FF2B5EF4-FFF2-40B4-BE49-F238E27FC236}">
                <a16:creationId xmlns:a16="http://schemas.microsoft.com/office/drawing/2014/main" id="{088EBD74-418C-0EA1-CF01-452945CC5E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0167" y="273050"/>
            <a:ext cx="6609328" cy="585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7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2653</TotalTime>
  <Words>1950</Words>
  <Application>Microsoft Office PowerPoint</Application>
  <PresentationFormat>Breedbeeld</PresentationFormat>
  <Paragraphs>152</Paragraphs>
  <Slides>19</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Arial Black</vt:lpstr>
      <vt:lpstr>Calibri</vt:lpstr>
      <vt:lpstr>Calibri Light</vt:lpstr>
      <vt:lpstr>Montserrat</vt:lpstr>
      <vt:lpstr>Open Sans</vt:lpstr>
      <vt:lpstr>ThemaYuverta</vt:lpstr>
      <vt:lpstr>Circulaire Economie Inrichting van een gebied Periode 4 </vt:lpstr>
      <vt:lpstr>Planning deze periode</vt:lpstr>
      <vt:lpstr>Vorige week</vt:lpstr>
      <vt:lpstr>De circulaire economie streeft  naar waardencreatie</vt:lpstr>
      <vt:lpstr>Nederland circulair 2050</vt:lpstr>
      <vt:lpstr>Ontwikkelprincipes </vt:lpstr>
      <vt:lpstr>Vandaag</vt:lpstr>
      <vt:lpstr>Verschillende manieren waarop producten een keten doorlopen</vt:lpstr>
      <vt:lpstr>Circulaire ontwerpen</vt:lpstr>
      <vt:lpstr>Het komt grofweg neer op zes verschillende ontwerp strategieën</vt:lpstr>
      <vt:lpstr>1. Ontwerp om te hechten</vt:lpstr>
      <vt:lpstr>2. Ontwerp voor levensduur</vt:lpstr>
      <vt:lpstr>3. Ontwerp voor compatibiliteit </vt:lpstr>
      <vt:lpstr>4. Ontwerp voor onderhouds- en reparatiegemak</vt:lpstr>
      <vt:lpstr>5. Ontwerp om up te daten</vt:lpstr>
      <vt:lpstr>6. Ontwerp voor demontage en hermontage</vt:lpstr>
      <vt:lpstr>Waardecreatie, preventive en waardebehoud</vt:lpstr>
      <vt:lpstr>De vraag van vandaag.  Wat kan een belemmering zijn voor het hergebruiken van producten?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Gerjan de Ruiter</dc:creator>
  <cp:lastModifiedBy>Gerjan de Ruiter</cp:lastModifiedBy>
  <cp:revision>1</cp:revision>
  <dcterms:created xsi:type="dcterms:W3CDTF">2021-04-20T12:56:37Z</dcterms:created>
  <dcterms:modified xsi:type="dcterms:W3CDTF">2022-05-19T06:43:28Z</dcterms:modified>
</cp:coreProperties>
</file>